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13"/>
  </p:notesMasterIdLst>
  <p:sldIdLst>
    <p:sldId id="259" r:id="rId6"/>
    <p:sldId id="271" r:id="rId7"/>
    <p:sldId id="272" r:id="rId8"/>
    <p:sldId id="274" r:id="rId9"/>
    <p:sldId id="273" r:id="rId10"/>
    <p:sldId id="260" r:id="rId11"/>
    <p:sldId id="262" r:id="rId12"/>
    <p:sldId id="263" r:id="rId14"/>
    <p:sldId id="267" r:id="rId15"/>
    <p:sldId id="264" r:id="rId16"/>
    <p:sldId id="265" r:id="rId17"/>
    <p:sldId id="266" r:id="rId1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buSzPct val="100000"/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buSzPct val="100000"/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buSzPct val="100000"/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Tx/>
      <a:buSzPct val="100000"/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02" y="-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5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5298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lvl="0" eaLnBrk="1" fontAlgn="base" hangingPunct="1"/>
            <a:endParaRPr lang="zh-CN" altLang="en-US" sz="1200" strike="noStrike" noProof="1"/>
          </a:p>
        </p:txBody>
      </p:sp>
      <p:sp>
        <p:nvSpPr>
          <p:cNvPr id="55299" name="日期占位符 2"/>
          <p:cNvSpPr>
            <a:spLocks noGrp="1"/>
          </p:cNvSpPr>
          <p:nvPr>
            <p:ph type="dt" idx="2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lvl="0" algn="r" eaLnBrk="1" fontAlgn="base" hangingPunct="1"/>
            <a:fld id="{BB962C8B-B14F-4D97-AF65-F5344CB8AC3E}" type="datetime1">
              <a:rPr lang="zh-CN" altLang="en-US" sz="120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/>
          </a:p>
        </p:txBody>
      </p:sp>
      <p:sp>
        <p:nvSpPr>
          <p:cNvPr id="46084" name="幻灯片图像占位符 3"/>
          <p:cNvSpPr>
            <a:spLocks noGrp="1" noRot="1" noChangeAspect="1"/>
          </p:cNvSpPr>
          <p:nvPr>
            <p:ph type="sldImg"/>
            <p:custDataLst>
              <p:tags r:id="rId3"/>
            </p:custDataLst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85" name="备注占位符 4"/>
          <p:cNvSpPr>
            <a:spLocks noGrp="1"/>
          </p:cNvSpPr>
          <p:nvPr>
            <p:ph type="body" sz="quarter"/>
            <p:custDataLst>
              <p:tags r:id="rId4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5302" name="页脚占位符 5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eaLnBrk="1" fontAlgn="base" hangingPunct="1"/>
            <a:endParaRPr lang="zh-CN" altLang="en-US" sz="1200" strike="noStrike" noProof="1"/>
          </a:p>
        </p:txBody>
      </p:sp>
      <p:sp>
        <p:nvSpPr>
          <p:cNvPr id="55303" name="灯片编号占位符 6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algn="r" eaLnBrk="1" fontAlgn="base" hangingPunct="1"/>
            <a:fld id="{9A0DB2DC-4C9A-4742-B13C-FB6460FD3503}" type="slidenum">
              <a:rPr lang="zh-CN" altLang="en-US" sz="1200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 Light" panose="020F0302020204030204"/>
      </a:defRPr>
    </a:lvl1pPr>
    <a:lvl2pPr marL="457200" lvl="1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 Light" panose="020F0302020204030204"/>
      </a:defRPr>
    </a:lvl2pPr>
    <a:lvl3pPr marL="914400" lvl="2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 Light" panose="020F0302020204030204"/>
      </a:defRPr>
    </a:lvl3pPr>
    <a:lvl4pPr marL="1371600" lvl="3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 Light" panose="020F0302020204030204"/>
      </a:defRPr>
    </a:lvl4pPr>
    <a:lvl5pPr marL="1828800" lvl="4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 Light" panose="020F0302020204030204"/>
      </a:defRPr>
    </a:lvl5pPr>
    <a:lvl6pPr marL="2286000" lvl="5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 Light" panose="020F0302020204030204"/>
      </a:defRPr>
    </a:lvl6pPr>
    <a:lvl7pPr marL="2743200" lvl="6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 Light" panose="020F0302020204030204"/>
      </a:defRPr>
    </a:lvl7pPr>
    <a:lvl8pPr marL="3200400" lvl="7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 Light" panose="020F0302020204030204"/>
      </a:defRPr>
    </a:lvl8pPr>
    <a:lvl9pPr marL="3657600" lvl="8" indent="0" algn="l" defTabSz="457200" rtl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Calibri Light" panose="020F03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灯片编号占位符 1"/>
          <p:cNvSpPr/>
          <p:nvPr>
            <p:ph type="sldNum" sz="quarter"/>
            <p:custDataLst>
              <p:tags r:id="rId3"/>
            </p:custDataLst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78" name="幻灯片图像占位符 191489"/>
          <p:cNvSpPr>
            <a:spLocks noGrp="1" noRot="1" noTextEdit="1"/>
          </p:cNvSpPr>
          <p:nvPr>
            <p:ph type="sldImg"/>
            <p:custDataLst>
              <p:tags r:id="rId4"/>
            </p:custDataLst>
          </p:nvPr>
        </p:nvSpPr>
        <p:spPr>
          <a:ln/>
        </p:spPr>
      </p:sp>
      <p:sp>
        <p:nvSpPr>
          <p:cNvPr id="50179" name="文本占位符 191490"/>
          <p:cNvSpPr>
            <a:spLocks noGrp="1" noRot="1"/>
          </p:cNvSpPr>
          <p:nvPr>
            <p:ph type="body"/>
            <p:custDataLst>
              <p:tags r:id="rId5"/>
            </p:custDataLst>
          </p:nvPr>
        </p:nvSpPr>
        <p:spPr>
          <a:ln/>
        </p:spPr>
        <p:txBody>
          <a:bodyPr lIns="91440" tIns="45720" rIns="91440" bIns="45720" anchor="ctr" anchorCtr="0"/>
          <a:p>
            <a:pPr lvl="0" defTabSz="914400" eaLnBrk="1" hangingPunct="1">
              <a:spcBef>
                <a:spcPct val="0"/>
              </a:spcBef>
            </a:pPr>
            <a:endParaRPr lang="zh-CN" altLang="en-US" b="1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kumimoji="0" lang="zh-CN" altLang="en-US" sz="45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单击此处编辑母版副标题样式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5122" name="灯片编号占位符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125" name="页脚占位符 2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</p:spPr>
        <p:txBody>
          <a:bodyPr vert="eaVert"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13314" name="灯片编号占位符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3317" name="页脚占位符 2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14338" name="灯片编号占位符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4341" name="页脚占位符 2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kumimoji="0" lang="zh-CN" altLang="en-US" sz="45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单击此处编辑母版副标题样式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15362" name="灯片编号占位符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5365" name="日期占位符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5366" name="页脚占位符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fontAlgn="auto"/>
            <a:r>
              <a:rPr kumimoji="0" lang="zh-CN" altLang="en-US" sz="33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33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 fontAlgn="auto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  <a:p>
            <a:pPr lvl="1" fontAlgn="auto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二级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  <a:p>
            <a:pPr lvl="2" fontAlgn="auto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三级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  <a:p>
            <a:pPr lvl="3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四级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  <a:p>
            <a:pPr lvl="4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五级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16386" name="灯片编号占位符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6389" name="日期占位符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6390" name="页脚占位符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auto"/>
            <a:r>
              <a:rPr kumimoji="0" lang="zh-CN" altLang="en-US" sz="45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17410" name="灯片编号占位符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413" name="日期占位符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414" name="页脚占位符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fontAlgn="auto"/>
            <a:r>
              <a:rPr kumimoji="0" lang="zh-CN" altLang="en-US" sz="33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33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auto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  <a:p>
            <a:pPr lvl="1" fontAlgn="auto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二级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  <a:p>
            <a:pPr lvl="2" fontAlgn="auto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三级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  <a:p>
            <a:pPr lvl="3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四级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  <a:p>
            <a:pPr lvl="4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五级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auto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  <a:p>
            <a:pPr lvl="1" fontAlgn="auto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二级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  <a:p>
            <a:pPr lvl="2" fontAlgn="auto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三级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  <a:p>
            <a:pPr lvl="3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四级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  <a:p>
            <a:pPr lvl="4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五级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18434" name="灯片编号占位符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8437" name="日期占位符 3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8438" name="页脚占位符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auto"/>
            <a:r>
              <a:rPr kumimoji="0" lang="zh-CN" altLang="en-US" sz="33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33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kumimoji="0" lang="zh-CN" altLang="en-US" sz="1800" b="1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800" b="1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auto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  <a:p>
            <a:pPr lvl="1" fontAlgn="auto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二级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  <a:p>
            <a:pPr lvl="2" fontAlgn="auto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三级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  <a:p>
            <a:pPr lvl="3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四级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  <a:p>
            <a:pPr lvl="4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五级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kumimoji="0" lang="zh-CN" altLang="en-US" sz="1800" b="1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800" b="1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auto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  <a:p>
            <a:pPr lvl="1" fontAlgn="auto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二级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  <a:p>
            <a:pPr lvl="2" fontAlgn="auto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三级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  <a:p>
            <a:pPr lvl="3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四级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  <a:p>
            <a:pPr lvl="4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五级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19458" name="灯片编号占位符 5"/>
          <p:cNvSpPr>
            <a:spLocks noGrp="1"/>
          </p:cNvSpPr>
          <p:nvPr>
            <p:ph type="sldNum" sz="quarter" idx="14"/>
            <p:custDataLst>
              <p:tags r:id="rId2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9461" name="日期占位符 3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9462" name="页脚占位符 4"/>
          <p:cNvSpPr>
            <a:spLocks noGrp="1"/>
          </p:cNvSpPr>
          <p:nvPr>
            <p:ph type="ftr" sz="quarter" idx="13"/>
            <p:custDataLst>
              <p:tags r:id="rId4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fontAlgn="auto"/>
            <a:r>
              <a:rPr kumimoji="0" lang="zh-CN" altLang="en-US" sz="33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33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20482" name="灯片编号占位符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485" name="日期占位符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486" name="页脚占位符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auto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1" fontAlgn="auto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二级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  <a:p>
            <a:pPr lvl="2" fontAlgn="auto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三级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  <a:p>
            <a:pPr lvl="3" fontAlgn="auto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四级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  <a:p>
            <a:pPr lvl="4" fontAlgn="auto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五级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auto"/>
            <a:r>
              <a:rPr kumimoji="0" lang="zh-CN" altLang="en-US" sz="1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1509" name="日期占位符 3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1510" name="页脚占位符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6146" name="灯片编号占位符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149" name="页脚占位符 2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auto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auto"/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auto"/>
            <a:r>
              <a:rPr kumimoji="0" lang="zh-CN" altLang="en-US" sz="1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22530" name="灯片编号占位符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2533" name="日期占位符 3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2534" name="页脚占位符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fontAlgn="auto"/>
            <a:r>
              <a:rPr kumimoji="0" lang="zh-CN" altLang="en-US" sz="33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33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</p:spPr>
        <p:txBody>
          <a:bodyPr vert="eaVert"/>
          <a:lstStyle/>
          <a:p>
            <a:pPr lvl="0" fontAlgn="auto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  <a:p>
            <a:pPr lvl="1" fontAlgn="auto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二级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  <a:p>
            <a:pPr lvl="2" fontAlgn="auto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三级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  <a:p>
            <a:pPr lvl="3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四级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  <a:p>
            <a:pPr lvl="4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五级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23554" name="灯片编号占位符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3557" name="日期占位符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3558" name="页脚占位符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auto"/>
            <a:r>
              <a:rPr kumimoji="0" lang="zh-CN" altLang="en-US" sz="33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33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 fontAlgn="auto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  <a:p>
            <a:pPr lvl="1" fontAlgn="auto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二级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  <a:p>
            <a:pPr lvl="2" fontAlgn="auto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三级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  <a:p>
            <a:pPr lvl="3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四级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  <a:p>
            <a:pPr lvl="4" fontAlgn="auto"/>
            <a:r>
              <a:rPr kumimoji="0" lang="zh-CN" altLang="en-US" sz="1350" b="0" i="0" u="none" strike="noStrike" kern="1200" cap="none" spc="0" normalizeH="0" baseline="0" noProof="1">
                <a:uLnTx/>
                <a:uFillTx/>
              </a:rPr>
              <a:t>五级</a:t>
            </a:r>
            <a:endParaRPr kumimoji="0" lang="zh-CN" altLang="en-US" sz="135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24578" name="灯片编号占位符 5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4581" name="日期占位符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fontAlgn="base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4582" name="页脚占位符 4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kumimoji="0" lang="zh-CN" altLang="en-US" sz="45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单击此处编辑母版副标题样式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25602" name="灯片编号占位符 1029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5605" name="日期占位符 1027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fontAlgn="base"/>
            <a:endParaRPr lang="zh-CN" altLang="en-US" strike="noStrike" noProof="1"/>
          </a:p>
        </p:txBody>
      </p:sp>
      <p:sp>
        <p:nvSpPr>
          <p:cNvPr id="25606" name="页脚占位符 1028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26626" name="灯片编号占位符 1029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6629" name="日期占位符 1027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fontAlgn="base"/>
            <a:endParaRPr lang="zh-CN" altLang="en-US" strike="noStrike" noProof="1"/>
          </a:p>
        </p:txBody>
      </p:sp>
      <p:sp>
        <p:nvSpPr>
          <p:cNvPr id="26630" name="页脚占位符 1028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kumimoji="0" lang="zh-CN" altLang="en-US" sz="45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27650" name="灯片编号占位符 1029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7653" name="日期占位符 1027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fontAlgn="base"/>
            <a:endParaRPr lang="zh-CN" altLang="en-US" strike="noStrike" noProof="1"/>
          </a:p>
        </p:txBody>
      </p:sp>
      <p:sp>
        <p:nvSpPr>
          <p:cNvPr id="27654" name="页脚占位符 1028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28674" name="灯片编号占位符 1029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8677" name="日期占位符 1027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fontAlgn="base"/>
            <a:endParaRPr lang="zh-CN" altLang="en-US" strike="noStrike" noProof="1"/>
          </a:p>
        </p:txBody>
      </p:sp>
      <p:sp>
        <p:nvSpPr>
          <p:cNvPr id="28678" name="页脚占位符 1028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29698" name="灯片编号占位符 1029"/>
          <p:cNvSpPr>
            <a:spLocks noGrp="1"/>
          </p:cNvSpPr>
          <p:nvPr>
            <p:ph type="sldNum" sz="quarter" idx="1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9701" name="日期占位符 1027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fontAlgn="base"/>
            <a:endParaRPr lang="zh-CN" altLang="en-US" strike="noStrike" noProof="1"/>
          </a:p>
        </p:txBody>
      </p:sp>
      <p:sp>
        <p:nvSpPr>
          <p:cNvPr id="29702" name="页脚占位符 1028"/>
          <p:cNvSpPr>
            <a:spLocks noGrp="1"/>
          </p:cNvSpPr>
          <p:nvPr>
            <p:ph type="ftr" sz="quarter" idx="1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0722" name="灯片编号占位符 1029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25" name="日期占位符 1027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fontAlgn="base"/>
            <a:endParaRPr lang="zh-CN" altLang="en-US" strike="noStrike" noProof="1"/>
          </a:p>
        </p:txBody>
      </p:sp>
      <p:sp>
        <p:nvSpPr>
          <p:cNvPr id="30726" name="页脚占位符 1028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kumimoji="0" lang="zh-CN" altLang="en-US" sz="45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7170" name="灯片编号占位符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173" name="页脚占位符 2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kumimoji="0" lang="zh-CN" altLang="en-US" sz="1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1746" name="灯片编号占位符 1029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1749" name="日期占位符 1027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fontAlgn="base"/>
            <a:endParaRPr lang="zh-CN" altLang="en-US" strike="noStrike" noProof="1"/>
          </a:p>
        </p:txBody>
      </p:sp>
      <p:sp>
        <p:nvSpPr>
          <p:cNvPr id="31750" name="页脚占位符 1028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2770" name="灯片编号占位符 1029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2773" name="日期占位符 1027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fontAlgn="base"/>
            <a:endParaRPr lang="zh-CN" altLang="en-US" strike="noStrike" noProof="1"/>
          </a:p>
        </p:txBody>
      </p:sp>
      <p:sp>
        <p:nvSpPr>
          <p:cNvPr id="32774" name="页脚占位符 1028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</p:spPr>
        <p:txBody>
          <a:bodyPr vert="eaVert"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3794" name="灯片编号占位符 1029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3797" name="日期占位符 1027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fontAlgn="base"/>
            <a:endParaRPr lang="zh-CN" altLang="en-US" strike="noStrike" noProof="1"/>
          </a:p>
        </p:txBody>
      </p:sp>
      <p:sp>
        <p:nvSpPr>
          <p:cNvPr id="33798" name="页脚占位符 1028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4818" name="灯片编号占位符 1029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4821" name="日期占位符 1027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fontAlgn="base"/>
            <a:endParaRPr lang="zh-CN" altLang="en-US" strike="noStrike" noProof="1"/>
          </a:p>
        </p:txBody>
      </p:sp>
      <p:sp>
        <p:nvSpPr>
          <p:cNvPr id="34822" name="页脚占位符 1028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kumimoji="0" lang="zh-CN" altLang="en-US" sz="45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单击此处编辑母版副标题样式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5842" name="Rectangle 6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35845" name="Rectangle 4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fontAlgn="base"/>
            <a:endParaRPr lang="en-US" altLang="zh-CN" strike="noStrike" noProof="1"/>
          </a:p>
        </p:txBody>
      </p:sp>
      <p:sp>
        <p:nvSpPr>
          <p:cNvPr id="35846" name="Rectangle 5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6866" name="Rectangle 6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36869" name="Rectangle 4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fontAlgn="base"/>
            <a:endParaRPr lang="en-US" altLang="zh-CN" strike="noStrike" noProof="1"/>
          </a:p>
        </p:txBody>
      </p:sp>
      <p:sp>
        <p:nvSpPr>
          <p:cNvPr id="36870" name="Rectangle 5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kumimoji="0" lang="zh-CN" altLang="en-US" sz="45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7890" name="Rectangle 6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37893" name="Rectangle 4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fontAlgn="base"/>
            <a:endParaRPr lang="en-US" altLang="zh-CN" strike="noStrike" noProof="1"/>
          </a:p>
        </p:txBody>
      </p:sp>
      <p:sp>
        <p:nvSpPr>
          <p:cNvPr id="37894" name="Rectangle 5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8914" name="Rectangle 6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38917" name="Rectangle 4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fontAlgn="base"/>
            <a:endParaRPr lang="en-US" altLang="zh-CN" strike="noStrike" noProof="1"/>
          </a:p>
        </p:txBody>
      </p:sp>
      <p:sp>
        <p:nvSpPr>
          <p:cNvPr id="38918" name="Rectangle 5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9938" name="Rectangle 6"/>
          <p:cNvSpPr>
            <a:spLocks noGrp="1"/>
          </p:cNvSpPr>
          <p:nvPr>
            <p:ph type="sldNum" sz="quarter" idx="1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39941" name="Rectangle 4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fontAlgn="base"/>
            <a:endParaRPr lang="en-US" altLang="zh-CN" strike="noStrike" noProof="1"/>
          </a:p>
        </p:txBody>
      </p:sp>
      <p:sp>
        <p:nvSpPr>
          <p:cNvPr id="39942" name="Rectangle 5"/>
          <p:cNvSpPr>
            <a:spLocks noGrp="1"/>
          </p:cNvSpPr>
          <p:nvPr>
            <p:ph type="ftr" sz="quarter" idx="1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0962" name="Rectangle 6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40965" name="Rectangle 4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fontAlgn="base"/>
            <a:endParaRPr lang="en-US" altLang="zh-CN" strike="noStrike" noProof="1"/>
          </a:p>
        </p:txBody>
      </p:sp>
      <p:sp>
        <p:nvSpPr>
          <p:cNvPr id="40966" name="Rectangle 5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8194" name="灯片编号占位符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197" name="页脚占位符 2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zh-CN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kumimoji="0" lang="zh-CN" altLang="en-US" sz="1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1986" name="Rectangle 6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41989" name="Rectangle 4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fontAlgn="base"/>
            <a:endParaRPr lang="en-US" altLang="zh-CN" strike="noStrike" noProof="1"/>
          </a:p>
        </p:txBody>
      </p:sp>
      <p:sp>
        <p:nvSpPr>
          <p:cNvPr id="41990" name="Rectangle 5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3010" name="Rectangle 6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43013" name="Rectangle 4"/>
          <p:cNvSpPr>
            <a:spLocks noGrp="1"/>
          </p:cNvSpPr>
          <p:nvPr>
            <p:ph type="dt" sz="half" idx="1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fontAlgn="base"/>
            <a:endParaRPr lang="en-US" altLang="zh-CN" strike="noStrike" noProof="1"/>
          </a:p>
        </p:txBody>
      </p:sp>
      <p:sp>
        <p:nvSpPr>
          <p:cNvPr id="43014" name="Rectangle 5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</p:spPr>
        <p:txBody>
          <a:bodyPr vert="eaVert"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4034" name="Rectangle 6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44037" name="Rectangle 4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fontAlgn="base"/>
            <a:endParaRPr lang="en-US" altLang="zh-CN" strike="noStrike" noProof="1"/>
          </a:p>
        </p:txBody>
      </p:sp>
      <p:sp>
        <p:nvSpPr>
          <p:cNvPr id="44038" name="Rectangle 5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5058" name="Rectangle 6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>
              <a:latin typeface="Times New Roman" panose="02020603050405020304" pitchFamily="18" charset="0"/>
            </a:endParaRPr>
          </a:p>
        </p:txBody>
      </p:sp>
      <p:sp>
        <p:nvSpPr>
          <p:cNvPr id="45061" name="Rectangle 4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fontAlgn="base"/>
            <a:endParaRPr lang="en-US" altLang="zh-CN" strike="noStrike" noProof="1"/>
          </a:p>
        </p:txBody>
      </p:sp>
      <p:sp>
        <p:nvSpPr>
          <p:cNvPr id="45062" name="Rectangle 5"/>
          <p:cNvSpPr>
            <a:spLocks noGrp="1"/>
          </p:cNvSpPr>
          <p:nvPr>
            <p:ph type="ftr" sz="quarter" idx="3"/>
            <p:custDataLst>
              <p:tags r:id="rId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kumimoji="0" lang="zh-CN" altLang="en-US" sz="3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32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8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8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20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20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9218" name="灯片编号占位符 3"/>
          <p:cNvSpPr>
            <a:spLocks noGrp="1"/>
          </p:cNvSpPr>
          <p:nvPr>
            <p:ph type="sldNum" sz="quarter" idx="1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9221" name="页脚占位符 2"/>
          <p:cNvSpPr>
            <a:spLocks noGrp="1"/>
          </p:cNvSpPr>
          <p:nvPr>
            <p:ph type="ftr" sz="quarter" idx="13"/>
            <p:custDataLst>
              <p:tags r:id="rId3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kumimoji="0" lang="zh-CN" altLang="en-US" sz="4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4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10242" name="灯片编号占位符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245" name="页脚占位符 2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lvl="0" eaLnBrk="1" fontAlgn="base" hangingPunct="1"/>
            <a:endParaRPr lang="en-US" altLang="zh-CN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  <a:p>
            <a:pPr lvl="1" fontAlgn="base"/>
            <a:r>
              <a:rPr kumimoji="0" lang="zh-CN" altLang="en-US" sz="2100" b="0" i="0" u="none" strike="noStrike" kern="1200" cap="none" spc="0" normalizeH="0" baseline="0" noProof="1">
                <a:uLnTx/>
                <a:uFillTx/>
              </a:rPr>
              <a:t>第二级</a:t>
            </a:r>
            <a:endParaRPr kumimoji="0" lang="zh-CN" altLang="en-US" sz="2100" b="0" i="0" u="none" strike="noStrike" kern="1200" cap="none" spc="0" normalizeH="0" baseline="0" noProof="1">
              <a:uLnTx/>
              <a:uFillTx/>
            </a:endParaRPr>
          </a:p>
          <a:p>
            <a:pPr lvl="2" fontAlgn="base"/>
            <a:r>
              <a:rPr kumimoji="0" lang="zh-CN" altLang="en-US" sz="1800" b="0" i="0" u="none" strike="noStrike" kern="1200" cap="none" spc="0" normalizeH="0" baseline="0" noProof="1">
                <a:uLnTx/>
                <a:uFillTx/>
              </a:rPr>
              <a:t>第三级</a:t>
            </a:r>
            <a:endParaRPr kumimoji="0" lang="zh-CN" altLang="en-US" sz="1800" b="0" i="0" u="none" strike="noStrike" kern="1200" cap="none" spc="0" normalizeH="0" baseline="0" noProof="1">
              <a:uLnTx/>
              <a:uFillTx/>
            </a:endParaRPr>
          </a:p>
          <a:p>
            <a:pPr lvl="3" fontAlgn="base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第四级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  <a:p>
            <a:pPr lvl="4" fontAlgn="base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第五级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kumimoji="0" lang="zh-CN" altLang="en-US" sz="12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11266" name="灯片编号占位符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1269" name="页脚占位符 2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0" lang="zh-CN" altLang="en-US" sz="2400" b="0" i="0" u="none" strike="noStrike" kern="1200" cap="none" spc="0" normalizeH="0" baseline="0" noProof="1">
                <a:uLnTx/>
                <a:uFillTx/>
              </a:rPr>
              <a:t>单击此处编辑母版标题样式</a:t>
            </a:r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kumimoji="0" lang="zh-CN" altLang="en-US" sz="24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kumimoji="0" lang="zh-CN" altLang="en-US" sz="1500" b="0" i="0" u="none" strike="noStrike" kern="1200" cap="none" spc="0" normalizeH="0" baseline="0" noProof="1">
                <a:uLnTx/>
                <a:uFillTx/>
              </a:rPr>
              <a:t>单击此处编辑母版文本样式</a:t>
            </a:r>
            <a:endParaRPr kumimoji="0" lang="zh-CN" altLang="en-US" sz="1500" b="0" i="0" u="none" strike="noStrike" kern="1200" cap="none" spc="0" normalizeH="0" baseline="0" noProof="1">
              <a:uLnTx/>
              <a:uFillTx/>
            </a:endParaRPr>
          </a:p>
        </p:txBody>
      </p:sp>
      <p:sp>
        <p:nvSpPr>
          <p:cNvPr id="12290" name="灯片编号占位符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r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2293" name="页脚占位符 2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p>
            <a:pPr algn="ctr" fontAlgn="base"/>
            <a:endParaRPr lang="en-US" altLang="zh-CN" strike="noStrike" noProof="1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7" Type="http://schemas.openxmlformats.org/officeDocument/2006/relationships/theme" Target="../theme/theme3.xml"/><Relationship Id="rId16" Type="http://schemas.openxmlformats.org/officeDocument/2006/relationships/tags" Target="../tags/tag94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7" Type="http://schemas.openxmlformats.org/officeDocument/2006/relationships/theme" Target="../theme/theme4.xml"/><Relationship Id="rId16" Type="http://schemas.openxmlformats.org/officeDocument/2006/relationships/tags" Target="../tags/tag129.xml"/><Relationship Id="rId15" Type="http://schemas.openxmlformats.org/officeDocument/2006/relationships/tags" Target="../tags/tag128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页脚占位符 2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pPr lvl="0" eaLnBrk="1" fontAlgn="base" hangingPunct="1"/>
            <a:endParaRPr lang="en-US" altLang="zh-CN" strike="noStrike" noProof="1"/>
          </a:p>
        </p:txBody>
      </p:sp>
      <p:sp>
        <p:nvSpPr>
          <p:cNvPr id="1029" name="灯片编号占位符 3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lstStyle>
            <a:lvl1pPr algn="r">
              <a:defRPr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4400" b="0" i="0" u="none" kern="1200" baseline="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三级</a:t>
            </a:r>
            <a:endParaRPr lang="zh-CN" altLang="en-US" strike="noStrike" noProof="1"/>
          </a:p>
          <a:p>
            <a:pPr lvl="3" fontAlgn="base"/>
            <a:r>
              <a:rPr lang="zh-CN" altLang="en-US" sz="1350" strike="noStrike" noProof="1"/>
              <a:t>四级</a:t>
            </a:r>
            <a:endParaRPr lang="zh-CN" altLang="en-US" strike="noStrike" noProof="1"/>
          </a:p>
          <a:p>
            <a:pPr lvl="4" fontAlgn="base"/>
            <a:r>
              <a:rPr lang="zh-CN" altLang="en-US" sz="1350" strike="noStrike" noProof="1"/>
              <a:t>五级</a:t>
            </a:r>
            <a:endParaRPr lang="zh-CN" altLang="en-US" strike="noStrike" noProof="1"/>
          </a:p>
        </p:txBody>
      </p:sp>
      <p:sp>
        <p:nvSpPr>
          <p:cNvPr id="2052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3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>
            <a:lvl1pPr algn="ctr">
              <a:defRPr sz="9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2054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indent="0" algn="l" defTabSz="6858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defRPr sz="3300" kern="1200">
          <a:solidFill>
            <a:schemeClr val="tx1"/>
          </a:solidFill>
          <a:latin typeface="等线 Light" panose="02010600030101010101" charset="-122"/>
          <a:ea typeface="等线 Light" panose="02010600030101010101" charset="-122"/>
          <a:cs typeface="+mj-cs"/>
        </a:defRPr>
      </a:lvl1pPr>
    </p:titleStyle>
    <p:bodyStyle>
      <a:lvl1pPr marL="171450" indent="-171450" algn="l" defTabSz="6858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indent="0" algn="l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1025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6" name="日期占位符 1027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>
              <a:defRPr sz="14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3077" name="页脚占位符 1028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ctr">
              <a:defRPr sz="14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3078" name="灯片编号占位符 1029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4400" b="0" i="0" u="none" kern="1200" baseline="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099" name="Rectangle 3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100" name="Rectangle 4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lstStyle>
            <a:lvl1pPr>
              <a:defRPr sz="1400"/>
            </a:lvl1pPr>
          </a:lstStyle>
          <a:p>
            <a:pPr lvl="0" eaLnBrk="1" fontAlgn="base" hangingPunct="1"/>
            <a:endParaRPr lang="en-US" altLang="zh-CN" strike="noStrike" noProof="1"/>
          </a:p>
        </p:txBody>
      </p:sp>
      <p:sp>
        <p:nvSpPr>
          <p:cNvPr id="4101" name="Rectangle 5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lstStyle>
            <a:lvl1pPr algn="ctr">
              <a:defRPr sz="1400"/>
            </a:lvl1pPr>
          </a:lstStyle>
          <a:p>
            <a:pPr lvl="0" eaLnBrk="1" fontAlgn="base" hangingPunct="1"/>
            <a:endParaRPr lang="en-US" altLang="zh-CN" strike="noStrike" noProof="1"/>
          </a:p>
        </p:txBody>
      </p:sp>
      <p:sp>
        <p:nvSpPr>
          <p:cNvPr id="4102" name="Rectangle 6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4400" b="0" i="0" u="none" kern="1200" baseline="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34.xml"/><Relationship Id="rId7" Type="http://schemas.openxmlformats.org/officeDocument/2006/relationships/image" Target="../media/image3.png"/><Relationship Id="rId6" Type="http://schemas.openxmlformats.org/officeDocument/2006/relationships/tags" Target="../tags/tag133.xml"/><Relationship Id="rId5" Type="http://schemas.openxmlformats.org/officeDocument/2006/relationships/image" Target="../media/image2.png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1.png"/><Relationship Id="rId1" Type="http://schemas.openxmlformats.org/officeDocument/2006/relationships/tags" Target="../tags/tag13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196.xml"/><Relationship Id="rId6" Type="http://schemas.openxmlformats.org/officeDocument/2006/relationships/image" Target="../media/image24.jpeg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image" Target="../media/image23.png"/><Relationship Id="rId1" Type="http://schemas.openxmlformats.org/officeDocument/2006/relationships/tags" Target="../tags/tag19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7" Type="http://schemas.openxmlformats.org/officeDocument/2006/relationships/image" Target="../media/image26.png"/><Relationship Id="rId6" Type="http://schemas.openxmlformats.org/officeDocument/2006/relationships/tags" Target="../tags/tag201.xml"/><Relationship Id="rId5" Type="http://schemas.openxmlformats.org/officeDocument/2006/relationships/image" Target="../media/image25.png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13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image" Target="../media/image9.png"/><Relationship Id="rId7" Type="http://schemas.openxmlformats.org/officeDocument/2006/relationships/tags" Target="../tags/tag141.xml"/><Relationship Id="rId6" Type="http://schemas.openxmlformats.org/officeDocument/2006/relationships/hyperlink" Target="Popular%20Sports%20in%20the%20UK.mp4" TargetMode="External"/><Relationship Id="rId5" Type="http://schemas.openxmlformats.org/officeDocument/2006/relationships/image" Target="../media/image8.png"/><Relationship Id="rId4" Type="http://schemas.openxmlformats.org/officeDocument/2006/relationships/tags" Target="../tags/tag140.xml"/><Relationship Id="rId31" Type="http://schemas.openxmlformats.org/officeDocument/2006/relationships/slideLayout" Target="../slideLayouts/slideLayout13.xml"/><Relationship Id="rId30" Type="http://schemas.openxmlformats.org/officeDocument/2006/relationships/tags" Target="../tags/tag157.xml"/><Relationship Id="rId3" Type="http://schemas.openxmlformats.org/officeDocument/2006/relationships/tags" Target="../tags/tag139.xml"/><Relationship Id="rId29" Type="http://schemas.openxmlformats.org/officeDocument/2006/relationships/tags" Target="../tags/tag156.xml"/><Relationship Id="rId28" Type="http://schemas.openxmlformats.org/officeDocument/2006/relationships/tags" Target="../tags/tag155.xml"/><Relationship Id="rId27" Type="http://schemas.openxmlformats.org/officeDocument/2006/relationships/tags" Target="../tags/tag154.xml"/><Relationship Id="rId26" Type="http://schemas.openxmlformats.org/officeDocument/2006/relationships/tags" Target="../tags/tag153.xml"/><Relationship Id="rId25" Type="http://schemas.openxmlformats.org/officeDocument/2006/relationships/tags" Target="../tags/tag152.xml"/><Relationship Id="rId24" Type="http://schemas.openxmlformats.org/officeDocument/2006/relationships/tags" Target="../tags/tag151.xml"/><Relationship Id="rId23" Type="http://schemas.openxmlformats.org/officeDocument/2006/relationships/image" Target="../media/image15.png"/><Relationship Id="rId22" Type="http://schemas.openxmlformats.org/officeDocument/2006/relationships/tags" Target="../tags/tag150.xml"/><Relationship Id="rId21" Type="http://schemas.openxmlformats.org/officeDocument/2006/relationships/image" Target="../media/image14.GIF"/><Relationship Id="rId20" Type="http://schemas.openxmlformats.org/officeDocument/2006/relationships/tags" Target="../tags/tag149.xml"/><Relationship Id="rId2" Type="http://schemas.openxmlformats.org/officeDocument/2006/relationships/tags" Target="../tags/tag138.xml"/><Relationship Id="rId19" Type="http://schemas.openxmlformats.org/officeDocument/2006/relationships/image" Target="../media/image13.GIF"/><Relationship Id="rId18" Type="http://schemas.openxmlformats.org/officeDocument/2006/relationships/tags" Target="../tags/tag148.xml"/><Relationship Id="rId17" Type="http://schemas.openxmlformats.org/officeDocument/2006/relationships/image" Target="../media/image12.GIF"/><Relationship Id="rId16" Type="http://schemas.openxmlformats.org/officeDocument/2006/relationships/tags" Target="../tags/tag147.xml"/><Relationship Id="rId15" Type="http://schemas.openxmlformats.org/officeDocument/2006/relationships/image" Target="../media/image11.GIF"/><Relationship Id="rId14" Type="http://schemas.openxmlformats.org/officeDocument/2006/relationships/tags" Target="../tags/tag146.xml"/><Relationship Id="rId13" Type="http://schemas.openxmlformats.org/officeDocument/2006/relationships/image" Target="../media/image10.GIF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tags" Target="../tags/tag164.xml"/><Relationship Id="rId7" Type="http://schemas.openxmlformats.org/officeDocument/2006/relationships/tags" Target="../tags/tag163.xml"/><Relationship Id="rId6" Type="http://schemas.openxmlformats.org/officeDocument/2006/relationships/tags" Target="../tags/tag162.xml"/><Relationship Id="rId5" Type="http://schemas.openxmlformats.org/officeDocument/2006/relationships/image" Target="../media/image16.GIF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7.jpeg"/><Relationship Id="rId12" Type="http://schemas.openxmlformats.org/officeDocument/2006/relationships/tags" Target="../tags/tag167.xml"/><Relationship Id="rId11" Type="http://schemas.openxmlformats.org/officeDocument/2006/relationships/hyperlink" Target="2&#29992;&#33521;&#35821;&#35848;&#35770;&#21916;&#22909;.mp4" TargetMode="External"/><Relationship Id="rId10" Type="http://schemas.openxmlformats.org/officeDocument/2006/relationships/tags" Target="../tags/tag166.xml"/><Relationship Id="rId1" Type="http://schemas.openxmlformats.org/officeDocument/2006/relationships/tags" Target="../tags/tag15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image" Target="../media/image17.jpeg"/><Relationship Id="rId6" Type="http://schemas.openxmlformats.org/officeDocument/2006/relationships/tags" Target="../tags/tag173.xml"/><Relationship Id="rId5" Type="http://schemas.openxmlformats.org/officeDocument/2006/relationships/hyperlink" Target="1&#36816;&#21160;&#39033;&#30446;&#38598;&#38182;%20&#25130;&#21462;&#35270;&#39057;.avi" TargetMode="External"/><Relationship Id="rId4" Type="http://schemas.openxmlformats.org/officeDocument/2006/relationships/image" Target="../media/image19.jpeg"/><Relationship Id="rId3" Type="http://schemas.openxmlformats.org/officeDocument/2006/relationships/tags" Target="../tags/tag172.xml"/><Relationship Id="rId2" Type="http://schemas.openxmlformats.org/officeDocument/2006/relationships/image" Target="../media/image1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10" Type="http://schemas.openxmlformats.org/officeDocument/2006/relationships/tags" Target="../tags/tag176.xml"/><Relationship Id="rId1" Type="http://schemas.openxmlformats.org/officeDocument/2006/relationships/tags" Target="../tags/tag17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image" Target="../media/image16.GIF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image" Target="../media/image22.png"/><Relationship Id="rId3" Type="http://schemas.openxmlformats.org/officeDocument/2006/relationships/tags" Target="../tags/tag178.xml"/><Relationship Id="rId2" Type="http://schemas.openxmlformats.org/officeDocument/2006/relationships/image" Target="../media/image21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83.xml"/><Relationship Id="rId1" Type="http://schemas.openxmlformats.org/officeDocument/2006/relationships/tags" Target="../tags/tag1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5" name="图片 686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3812"/>
            <a:ext cx="9177338" cy="1760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6" name="文本框 190467"/>
          <p:cNvSpPr/>
          <p:nvPr>
            <p:custDataLst>
              <p:tags r:id="rId3"/>
            </p:custDataLst>
          </p:nvPr>
        </p:nvSpPr>
        <p:spPr>
          <a:xfrm>
            <a:off x="252413" y="331788"/>
            <a:ext cx="5689600" cy="938212"/>
          </a:xfrm>
          <a:prstGeom prst="rect">
            <a:avLst/>
          </a:prstGeom>
          <a:noFill/>
          <a:ln w="25400">
            <a:noFill/>
          </a:ln>
        </p:spPr>
        <p:txBody>
          <a:bodyPr anchor="t" anchorCtr="0">
            <a:spAutoFit/>
          </a:bodyPr>
          <a:p>
            <a:pPr>
              <a:lnSpc>
                <a:spcPct val="125000"/>
              </a:lnSpc>
            </a:pPr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Unit 3  On the move</a:t>
            </a:r>
            <a:endParaRPr lang="en-US" altLang="zh-CN" sz="44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7107" name="图片 4" descr="稿定设计导出-20191023-1148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18130"/>
          <a:stretch>
            <a:fillRect/>
          </a:stretch>
        </p:blipFill>
        <p:spPr>
          <a:xfrm>
            <a:off x="234950" y="4914900"/>
            <a:ext cx="7281863" cy="186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8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bright="6000"/>
          </a:blip>
          <a:srcRect b="12358"/>
          <a:stretch>
            <a:fillRect/>
          </a:stretch>
        </p:blipFill>
        <p:spPr>
          <a:xfrm>
            <a:off x="4824413" y="2012950"/>
            <a:ext cx="4170362" cy="2832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9" name="文本框 6"/>
          <p:cNvSpPr/>
          <p:nvPr>
            <p:custDataLst>
              <p:tags r:id="rId8"/>
            </p:custDataLst>
          </p:nvPr>
        </p:nvSpPr>
        <p:spPr>
          <a:xfrm>
            <a:off x="463550" y="2878138"/>
            <a:ext cx="4203700" cy="936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25000"/>
              </a:lnSpc>
            </a:pPr>
            <a:r>
              <a:rPr lang="en-US" altLang="zh-CN" sz="4400">
                <a:latin typeface="Matura MT Script Capitals" pitchFamily="66" charset="0"/>
                <a:ea typeface="宋体" panose="02010600030101010101" pitchFamily="2" charset="-122"/>
                <a:sym typeface="宋体" panose="02010600030101010101" pitchFamily="2" charset="-122"/>
              </a:rPr>
              <a:t>P1 Starting out</a:t>
            </a:r>
            <a:endParaRPr lang="en-US" altLang="zh-CN" sz="4400">
              <a:latin typeface="Matura MT Script Capitals" pitchFamily="66" charset="0"/>
              <a:ea typeface="Matura MT Script Capitals" pitchFamily="66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文本框 190467"/>
          <p:cNvSpPr/>
          <p:nvPr>
            <p:custDataLst>
              <p:tags r:id="rId1"/>
            </p:custDataLst>
          </p:nvPr>
        </p:nvSpPr>
        <p:spPr>
          <a:xfrm>
            <a:off x="900113" y="331788"/>
            <a:ext cx="7467600" cy="1198562"/>
          </a:xfrm>
          <a:prstGeom prst="rect">
            <a:avLst/>
          </a:prstGeom>
          <a:noFill/>
          <a:ln w="25400" cap="flat" cmpd="sng">
            <a:solidFill>
              <a:srgbClr val="AA32CC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/>
            <a:r>
              <a:rPr lang="en-US" altLang="zh-CN" sz="3600" b="1">
                <a:solidFill>
                  <a:srgbClr val="2B2BF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The benefits you can get from doing sports</a:t>
            </a:r>
            <a:endParaRPr lang="en-US" altLang="zh-CN" sz="3600" b="1">
              <a:solidFill>
                <a:srgbClr val="2B2BF7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7" name="文本框 1"/>
          <p:cNvSpPr/>
          <p:nvPr>
            <p:custDataLst>
              <p:tags r:id="rId2"/>
            </p:custDataLst>
          </p:nvPr>
        </p:nvSpPr>
        <p:spPr>
          <a:xfrm rot="-360000">
            <a:off x="401638" y="2044700"/>
            <a:ext cx="3009900" cy="1200150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Sports improve your mood.</a:t>
            </a:r>
            <a:endParaRPr lang="en-US" altLang="zh-CN" sz="3600" b="1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52228" name="文本框 2"/>
          <p:cNvSpPr/>
          <p:nvPr>
            <p:custDataLst>
              <p:tags r:id="rId3"/>
            </p:custDataLst>
          </p:nvPr>
        </p:nvSpPr>
        <p:spPr>
          <a:xfrm rot="-360000">
            <a:off x="863600" y="3394075"/>
            <a:ext cx="4005263" cy="1198563"/>
          </a:xfrm>
          <a:prstGeom prst="rect">
            <a:avLst/>
          </a:prstGeom>
          <a:solidFill>
            <a:srgbClr val="92D050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Sports improve your concentration.</a:t>
            </a:r>
            <a:endParaRPr lang="en-US" altLang="zh-CN" sz="3600" b="1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52229" name="文本框 3"/>
          <p:cNvSpPr/>
          <p:nvPr>
            <p:custDataLst>
              <p:tags r:id="rId4"/>
            </p:custDataLst>
          </p:nvPr>
        </p:nvSpPr>
        <p:spPr>
          <a:xfrm rot="-360000">
            <a:off x="538163" y="4887913"/>
            <a:ext cx="4332287" cy="1198562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>
                <a:solidFill>
                  <a:schemeClr val="bg1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Sports reduce stress and depression.</a:t>
            </a:r>
            <a:endParaRPr lang="en-US" altLang="zh-CN" sz="3600" b="1">
              <a:solidFill>
                <a:schemeClr val="bg1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3317" name="文本框 4"/>
          <p:cNvSpPr/>
          <p:nvPr>
            <p:custDataLst>
              <p:tags r:id="rId5"/>
            </p:custDataLst>
          </p:nvPr>
        </p:nvSpPr>
        <p:spPr>
          <a:xfrm rot="180000">
            <a:off x="4310063" y="1681163"/>
            <a:ext cx="3009900" cy="1198563"/>
          </a:xfrm>
          <a:prstGeom prst="rect">
            <a:avLst/>
          </a:prstGeom>
          <a:solidFill>
            <a:srgbClr val="FFFF00">
              <a:alpha val="51999"/>
            </a:srgbClr>
          </a:solidFill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600" b="1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AA32CC"/>
                </a:solidFill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  <a:cs typeface="Arial" panose="020B0604020202020204"/>
                <a:sym typeface="Wingdings" panose="05000000000000000000"/>
              </a:rPr>
              <a:t>Sports improve sleep habits.</a:t>
            </a:r>
            <a:endParaRPr lang="en-US" altLang="zh-CN" sz="3600" b="1" strike="noStrike" noProof="1">
              <a:solidFill>
                <a:srgbClr val="AA32CC"/>
              </a:solidFill>
              <a:latin typeface="Arial Narrow" panose="020B0606020202030204" pitchFamily="34" charset="0"/>
            </a:endParaRPr>
          </a:p>
        </p:txBody>
      </p:sp>
      <p:sp>
        <p:nvSpPr>
          <p:cNvPr id="52231" name="文本框 5"/>
          <p:cNvSpPr/>
          <p:nvPr>
            <p:custDataLst>
              <p:tags r:id="rId6"/>
            </p:custDataLst>
          </p:nvPr>
        </p:nvSpPr>
        <p:spPr>
          <a:xfrm>
            <a:off x="5002213" y="3116263"/>
            <a:ext cx="3792537" cy="1752600"/>
          </a:xfrm>
          <a:prstGeom prst="rect">
            <a:avLst/>
          </a:prstGeom>
          <a:solidFill>
            <a:srgbClr val="47F1EF"/>
          </a:solidFill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600" b="1">
                <a:solidFill>
                  <a:srgbClr val="FF00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Sports help you maintain a healthy weight.</a:t>
            </a:r>
            <a:endParaRPr lang="en-US" altLang="zh-CN" sz="3600" b="1">
              <a:solidFill>
                <a:srgbClr val="FF0000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52232" name="文本框 6"/>
          <p:cNvSpPr/>
          <p:nvPr>
            <p:custDataLst>
              <p:tags r:id="rId7"/>
            </p:custDataLst>
          </p:nvPr>
        </p:nvSpPr>
        <p:spPr>
          <a:xfrm rot="-360000">
            <a:off x="5060950" y="5211763"/>
            <a:ext cx="3632200" cy="1198562"/>
          </a:xfrm>
          <a:prstGeom prst="rect">
            <a:avLst/>
          </a:prstGeom>
          <a:solidFill>
            <a:srgbClr val="AA32CC">
              <a:alpha val="84999"/>
            </a:srgbClr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>
                <a:solidFill>
                  <a:srgbClr val="FFFF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Sports boost your self-confidence.</a:t>
            </a:r>
            <a:endParaRPr lang="en-US" altLang="zh-CN" sz="3600" b="1">
              <a:solidFill>
                <a:srgbClr val="FFFF00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52233" name="文本框 7"/>
          <p:cNvSpPr/>
          <p:nvPr>
            <p:custDataLst>
              <p:tags r:id="rId8"/>
            </p:custDataLst>
          </p:nvPr>
        </p:nvSpPr>
        <p:spPr>
          <a:xfrm rot="-360000">
            <a:off x="3992563" y="6043613"/>
            <a:ext cx="760412" cy="646112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600" b="1">
                <a:latin typeface="Arial Narrow" panose="020B0606020202030204" pitchFamily="34" charset="0"/>
                <a:ea typeface="宋体" panose="02010600030101010101" pitchFamily="2" charset="-122"/>
              </a:rPr>
              <a:t>...</a:t>
            </a:r>
            <a:endParaRPr lang="en-US" altLang="zh-CN" sz="3600" b="1">
              <a:latin typeface="Arial Narrow" panose="020B0606020202030204" pitchFamily="34" charset="0"/>
              <a:ea typeface="Arial Narrow" panose="020B0606020202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 fill="hold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fill="hold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fill="hold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fill="hold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fill="hold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fill="hold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2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fill="hold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fill="hold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animBg="1"/>
      <p:bldP spid="52228" grpId="0" animBg="1"/>
      <p:bldP spid="52229" grpId="0" animBg="1"/>
      <p:bldP spid="13317" grpId="0" animBg="1"/>
      <p:bldP spid="52231" grpId="0" animBg="1"/>
      <p:bldP spid="52232" grpId="0" animBg="1"/>
      <p:bldP spid="52233" grpId="0" animBg="1"/>
      <p:bldP spid="522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3" name="图片 8" descr="ea98bc04ca7c4b924b6c491f400821c7e1fb187bb6b8-TQR4sM_fw65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7163" y="400050"/>
            <a:ext cx="4206875" cy="985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矩形 1"/>
          <p:cNvSpPr/>
          <p:nvPr>
            <p:custDataLst>
              <p:tags r:id="rId3"/>
            </p:custDataLst>
          </p:nvPr>
        </p:nvSpPr>
        <p:spPr>
          <a:xfrm>
            <a:off x="233363" y="561975"/>
            <a:ext cx="4030662" cy="768350"/>
          </a:xfrm>
          <a:prstGeom prst="rect">
            <a:avLst/>
          </a:prstGeom>
          <a:noFill/>
          <a:ln w="9525">
            <a:noFill/>
          </a:ln>
          <a:effectLst>
            <a:outerShdw dist="35921" dir="2699999" algn="ctr" rotWithShape="0">
              <a:srgbClr val="808080"/>
            </a:outerShdw>
          </a:effectLst>
        </p:spPr>
        <p:txBody>
          <a:bodyPr wrap="square" anchor="t" anchorCtr="0">
            <a:spAutoFit/>
          </a:bodyPr>
          <a:p>
            <a:pPr algn="ctr"/>
            <a:r>
              <a:rPr lang="en-US" altLang="zh-CN" sz="4400" b="1">
                <a:solidFill>
                  <a:schemeClr val="accent2"/>
                </a:solidFill>
                <a:latin typeface="Tempus Sans ITC" panose="04020404030D07020202" charset="0"/>
                <a:ea typeface="宋体" panose="02010600030101010101" pitchFamily="2" charset="-122"/>
              </a:rPr>
              <a:t>Self-evaluation</a:t>
            </a:r>
            <a:endParaRPr lang="en-US" altLang="zh-CN" sz="4400" b="1">
              <a:solidFill>
                <a:schemeClr val="accent2"/>
              </a:solidFill>
              <a:latin typeface="Tempus Sans ITC" panose="04020404030D07020202" charset="0"/>
              <a:ea typeface="宋体" panose="02010600030101010101" pitchFamily="2" charset="-122"/>
            </a:endParaRPr>
          </a:p>
        </p:txBody>
      </p:sp>
      <p:sp>
        <p:nvSpPr>
          <p:cNvPr id="54275" name="文本框 3"/>
          <p:cNvSpPr/>
          <p:nvPr>
            <p:custDataLst>
              <p:tags r:id="rId4"/>
            </p:custDataLst>
          </p:nvPr>
        </p:nvSpPr>
        <p:spPr>
          <a:xfrm>
            <a:off x="635000" y="1916113"/>
            <a:ext cx="8258175" cy="26812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ts val="4040"/>
              </a:lnSpc>
            </a:pPr>
            <a:r>
              <a:rPr lang="en-US" altLang="zh-CN" sz="3600" b="1">
                <a:latin typeface="Arial Narrow" panose="020B0606020202030204" pitchFamily="34" charset="0"/>
                <a:ea typeface="宋体" panose="02010600030101010101" pitchFamily="2" charset="-122"/>
              </a:rPr>
              <a:t>1. Can you list at least 10 sporting items</a:t>
            </a:r>
            <a:r>
              <a:rPr lang="en-US" altLang="zh-CN" sz="3600" b="1">
                <a:latin typeface="Arial Narrow" panose="020B0606020202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? </a:t>
            </a:r>
            <a:endParaRPr lang="en-US" altLang="zh-CN" sz="3600" b="1">
              <a:latin typeface="Arial Narrow" panose="020B0606020202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ts val="4040"/>
              </a:lnSpc>
            </a:pPr>
            <a:r>
              <a:rPr lang="en-US" altLang="zh-CN" sz="3600" b="1">
                <a:latin typeface="Arial Narrow" panose="020B0606020202030204" pitchFamily="34" charset="0"/>
                <a:ea typeface="宋体" panose="02010600030101010101" pitchFamily="2" charset="-122"/>
              </a:rPr>
              <a:t>2. Can you share your favourite sport </a:t>
            </a:r>
            <a:r>
              <a:rPr lang="en-US" altLang="zh-CN" sz="3600" b="1">
                <a:latin typeface="Arial Narrow" panose="020B0606020202030204" pitchFamily="34" charset="0"/>
                <a:ea typeface="宋体" panose="02010600030101010101" pitchFamily="2" charset="-122"/>
              </a:rPr>
              <a:t>with</a:t>
            </a:r>
            <a:endParaRPr lang="en-US" altLang="zh-CN" sz="3600" b="1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>
              <a:lnSpc>
                <a:spcPts val="4040"/>
              </a:lnSpc>
            </a:pPr>
            <a:r>
              <a:rPr lang="en-US" altLang="zh-CN" sz="3600" b="1">
                <a:latin typeface="Arial Narrow" panose="020B0606020202030204" pitchFamily="34" charset="0"/>
                <a:ea typeface="宋体" panose="02010600030101010101" pitchFamily="2" charset="-122"/>
              </a:rPr>
              <a:t>    others</a:t>
            </a:r>
            <a:r>
              <a:rPr lang="en-US" altLang="zh-CN" sz="3600" b="1">
                <a:latin typeface="Arial Narrow" panose="020B0606020202030204" pitchFamily="34" charset="0"/>
                <a:ea typeface="宋体" panose="02010600030101010101" pitchFamily="2" charset="-122"/>
              </a:rPr>
              <a:t>?</a:t>
            </a:r>
            <a:endParaRPr lang="en-US" altLang="zh-CN" sz="3600" b="1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>
              <a:lnSpc>
                <a:spcPts val="4040"/>
              </a:lnSpc>
            </a:pPr>
            <a:r>
              <a:rPr lang="en-US" altLang="zh-CN" sz="3600" b="1">
                <a:latin typeface="Arial Narrow" panose="020B0606020202030204" pitchFamily="34" charset="0"/>
                <a:ea typeface="宋体" panose="02010600030101010101" pitchFamily="2" charset="-122"/>
              </a:rPr>
              <a:t>3. Can you figure out the benefits you can</a:t>
            </a:r>
            <a:endParaRPr lang="en-US" altLang="zh-CN" sz="3600" b="1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>
              <a:lnSpc>
                <a:spcPts val="4040"/>
              </a:lnSpc>
            </a:pPr>
            <a:r>
              <a:rPr lang="en-US" altLang="zh-CN" sz="3600" b="1">
                <a:latin typeface="Arial Narrow" panose="020B0606020202030204" pitchFamily="34" charset="0"/>
                <a:ea typeface="宋体" panose="02010600030101010101" pitchFamily="2" charset="-122"/>
              </a:rPr>
              <a:t>    get from doing sports?  </a:t>
            </a:r>
            <a:endParaRPr lang="en-US" altLang="zh-CN" sz="3600" b="1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54276" name="图片 2" descr="{CCD59BBE-7FA4-4F4B-8058-9D5E471B7C12}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72000" y="5300663"/>
            <a:ext cx="4265613" cy="132873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Text Box 2"/>
          <p:cNvSpPr/>
          <p:nvPr>
            <p:custDataLst>
              <p:tags r:id="rId1"/>
            </p:custDataLst>
          </p:nvPr>
        </p:nvSpPr>
        <p:spPr>
          <a:xfrm>
            <a:off x="2195513" y="1268413"/>
            <a:ext cx="3276600" cy="8302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4800" b="1">
                <a:solidFill>
                  <a:srgbClr val="9900CC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Homework</a:t>
            </a:r>
            <a:endParaRPr lang="en-US" altLang="zh-CN" sz="4800" b="1">
              <a:solidFill>
                <a:srgbClr val="9900CC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55298" name="Text Box 3"/>
          <p:cNvSpPr/>
          <p:nvPr>
            <p:custDataLst>
              <p:tags r:id="rId2"/>
            </p:custDataLst>
          </p:nvPr>
        </p:nvSpPr>
        <p:spPr>
          <a:xfrm>
            <a:off x="684213" y="2420938"/>
            <a:ext cx="8208962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342900" indent="-342900"/>
            <a:r>
              <a:rPr lang="en-US" altLang="zh-CN" sz="3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1. Collect at least 20 sporting events. </a:t>
            </a:r>
            <a:endParaRPr lang="en-US" altLang="zh-CN" sz="3600" b="1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299" name="Rectangle 6"/>
          <p:cNvSpPr/>
          <p:nvPr>
            <p:custDataLst>
              <p:tags r:id="rId3"/>
            </p:custDataLst>
          </p:nvPr>
        </p:nvSpPr>
        <p:spPr>
          <a:xfrm>
            <a:off x="1042988" y="3213100"/>
            <a:ext cx="7620000" cy="11985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</a:rPr>
              <a:t>2. Finish exercises in </a:t>
            </a:r>
            <a:r>
              <a:rPr lang="en-US" altLang="zh-CN" sz="3600" b="1" i="1">
                <a:latin typeface="Times New Roman" panose="02020603050405020304" pitchFamily="18" charset="0"/>
                <a:ea typeface="宋体" panose="02010600030101010101" pitchFamily="2" charset="-122"/>
              </a:rPr>
              <a:t>Learning</a:t>
            </a:r>
            <a:endParaRPr lang="en-US" altLang="zh-CN" sz="3600" b="1" i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sz="3600" b="1" i="1">
                <a:latin typeface="Times New Roman" panose="02020603050405020304" pitchFamily="18" charset="0"/>
                <a:ea typeface="宋体" panose="02010600030101010101" pitchFamily="2" charset="-122"/>
              </a:rPr>
              <a:t>    English</a:t>
            </a:r>
            <a:r>
              <a:rPr lang="en-US" altLang="zh-CN" sz="3600" b="1"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endParaRPr lang="en-US" altLang="zh-CN" sz="36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5300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6013" y="908050"/>
            <a:ext cx="914400" cy="14271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301" name="New picture" hidden="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239500" y="11493500"/>
            <a:ext cx="355600" cy="381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91b923e47c711281656554a274342a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070" y="116205"/>
            <a:ext cx="7443470" cy="4084320"/>
          </a:xfrm>
          <a:prstGeom prst="rect">
            <a:avLst/>
          </a:prstGeom>
        </p:spPr>
      </p:pic>
      <p:pic>
        <p:nvPicPr>
          <p:cNvPr id="5" name="图片 4" descr="1522215c7755dcdd72d3913477ba34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2348865"/>
            <a:ext cx="8589645" cy="434403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847725" y="1772920"/>
            <a:ext cx="7449185" cy="30962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>
                <a:latin typeface="Times New Roman" panose="02020603050405020304" pitchFamily="18" charset="0"/>
                <a:cs typeface="Times New Roman" panose="02020603050405020304" pitchFamily="18" charset="0"/>
              </a:rPr>
              <a:t>What event is it?</a:t>
            </a:r>
            <a:endParaRPr lang="en-US" altLang="zh-CN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40365570d9b9f5e5098b1da66f228b9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3855" y="381000"/>
            <a:ext cx="8552180" cy="6096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59715" y="1776730"/>
            <a:ext cx="874395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latin typeface="Times New Roman" panose="02020603050405020304" pitchFamily="18" charset="0"/>
                <a:cs typeface="Times New Roman" panose="02020603050405020304" pitchFamily="18" charset="0"/>
              </a:rPr>
              <a:t>What do you think after watching the video?</a:t>
            </a:r>
            <a:endParaRPr lang="en-US" altLang="zh-CN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wx2.sina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" y="44450"/>
            <a:ext cx="8869045" cy="608838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259205" y="3716655"/>
            <a:ext cx="6940550" cy="1583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do you think about the theme in the picture?</a:t>
            </a:r>
            <a:endParaRPr lang="en-US" altLang="zh-CN" sz="4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8130" name="组合 3"/>
          <p:cNvGrpSpPr/>
          <p:nvPr/>
        </p:nvGrpSpPr>
        <p:grpSpPr>
          <a:xfrm>
            <a:off x="2355850" y="255588"/>
            <a:ext cx="4267200" cy="844550"/>
            <a:chOff x="3823" y="178"/>
            <a:chExt cx="6720" cy="1330"/>
          </a:xfrm>
        </p:grpSpPr>
        <p:grpSp>
          <p:nvGrpSpPr>
            <p:cNvPr id="2" name="组合 4"/>
            <p:cNvGrpSpPr/>
            <p:nvPr/>
          </p:nvGrpSpPr>
          <p:grpSpPr>
            <a:xfrm rot="780000">
              <a:off x="3823" y="178"/>
              <a:ext cx="6720" cy="1331"/>
              <a:chOff x="2946" y="1740"/>
              <a:chExt cx="6126" cy="1916"/>
            </a:xfrm>
          </p:grpSpPr>
          <p:sp>
            <p:nvSpPr>
              <p:cNvPr id="48131" name="椭圆 7"/>
              <p:cNvSpPr/>
              <p:nvPr>
                <p:custDataLst>
                  <p:tags r:id="rId1"/>
                </p:custDataLst>
              </p:nvPr>
            </p:nvSpPr>
            <p:spPr>
              <a:xfrm rot="-900000">
                <a:off x="2946" y="1740"/>
                <a:ext cx="6126" cy="1916"/>
              </a:xfrm>
              <a:prstGeom prst="ellipse">
                <a:avLst/>
              </a:prstGeom>
              <a:noFill/>
              <a:ln w="38100" cap="flat" cmpd="sng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 anchorCtr="0"/>
              <a:p>
                <a:pPr algn="ctr"/>
                <a:endParaRPr lang="zh-CN" altLang="en-US" sz="3600" b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132" name="椭圆 8"/>
              <p:cNvSpPr/>
              <p:nvPr>
                <p:custDataLst>
                  <p:tags r:id="rId2"/>
                </p:custDataLst>
              </p:nvPr>
            </p:nvSpPr>
            <p:spPr>
              <a:xfrm rot="-900000">
                <a:off x="3231" y="1902"/>
                <a:ext cx="5556" cy="1588"/>
              </a:xfrm>
              <a:prstGeom prst="ellipse">
                <a:avLst/>
              </a:prstGeom>
              <a:solidFill>
                <a:srgbClr val="92D050"/>
              </a:solidFill>
              <a:ln w="12700">
                <a:noFill/>
              </a:ln>
            </p:spPr>
            <p:txBody>
              <a:bodyPr anchor="ctr" anchorCtr="0"/>
              <a:p>
                <a:pPr algn="ctr"/>
                <a:endParaRPr lang="zh-CN" altLang="en-US" sz="3600" b="1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8134" name="文本框 5"/>
            <p:cNvSpPr/>
            <p:nvPr>
              <p:custDataLst>
                <p:tags r:id="rId3"/>
              </p:custDataLst>
            </p:nvPr>
          </p:nvSpPr>
          <p:spPr>
            <a:xfrm>
              <a:off x="3973" y="376"/>
              <a:ext cx="6455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fontAlgn="base" hangingPunct="0"/>
              <a:r>
                <a:rPr lang="en-US" altLang="zh-CN" sz="3600" b="1" strike="noStrike" noProof="1">
                  <a:effectLst>
                    <a:outerShdw blurRad="38100" dist="38100" dir="2700000">
                      <a:srgbClr val="C0C0C0"/>
                    </a:outerShdw>
                  </a:effectLst>
                  <a:latin typeface="Matura MT Script Capitals" pitchFamily="66" charset="0"/>
                  <a:ea typeface="宋体" panose="02010600030101010101" pitchFamily="2" charset="-122"/>
                  <a:cs typeface="+mn-cs"/>
                </a:rPr>
                <a:t>Watch and say</a:t>
              </a:r>
              <a:endParaRPr lang="en-US" altLang="zh-CN" sz="3600" b="1" strike="noStrike" noProof="1">
                <a:effectLst>
                  <a:outerShdw blurRad="38100" dist="38100" dir="2700000">
                    <a:srgbClr val="C0C0C0"/>
                  </a:outerShdw>
                </a:effectLst>
                <a:latin typeface="Matura MT Script Capitals" pitchFamily="66" charset="0"/>
              </a:endParaRPr>
            </a:p>
          </p:txBody>
        </p:sp>
      </p:grpSp>
      <p:grpSp>
        <p:nvGrpSpPr>
          <p:cNvPr id="48135" name="组合 5"/>
          <p:cNvGrpSpPr/>
          <p:nvPr/>
        </p:nvGrpSpPr>
        <p:grpSpPr>
          <a:xfrm>
            <a:off x="608013" y="1936750"/>
            <a:ext cx="4564062" cy="2984500"/>
            <a:chOff x="1070" y="2391"/>
            <a:chExt cx="7188" cy="4700"/>
          </a:xfrm>
        </p:grpSpPr>
        <p:pic>
          <p:nvPicPr>
            <p:cNvPr id="3" name="图片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070" y="2391"/>
              <a:ext cx="7188" cy="4700"/>
            </a:xfrm>
            <a:prstGeom prst="rect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48136" name="图片 2" descr="稿定设计导出-20190606-102726">
              <a:hlinkClick r:id="rId6" action="ppaction://hlinkfile"/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6745" y="5507"/>
              <a:ext cx="1298" cy="130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8138" name="文本框 2"/>
          <p:cNvSpPr/>
          <p:nvPr>
            <p:custDataLst>
              <p:tags r:id="rId9"/>
            </p:custDataLst>
          </p:nvPr>
        </p:nvSpPr>
        <p:spPr>
          <a:xfrm>
            <a:off x="608013" y="1174750"/>
            <a:ext cx="8021637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3600" b="1">
                <a:solidFill>
                  <a:srgbClr val="7030A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Watch the video </a:t>
            </a:r>
            <a:r>
              <a:rPr lang="en-US" altLang="zh-CN" sz="3600" b="1">
                <a:solidFill>
                  <a:srgbClr val="7030A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and answer the question:</a:t>
            </a:r>
            <a:endParaRPr lang="en-US" altLang="zh-CN" sz="3600" b="1">
              <a:solidFill>
                <a:srgbClr val="7030A0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48139" name="组合 11"/>
          <p:cNvGrpSpPr/>
          <p:nvPr/>
        </p:nvGrpSpPr>
        <p:grpSpPr>
          <a:xfrm>
            <a:off x="5172075" y="2092325"/>
            <a:ext cx="3929063" cy="2346325"/>
            <a:chOff x="8018" y="1618"/>
            <a:chExt cx="6188" cy="3695"/>
          </a:xfrm>
        </p:grpSpPr>
        <p:sp>
          <p:nvSpPr>
            <p:cNvPr id="4" name="椭圆形标注 6"/>
            <p:cNvSpPr/>
            <p:nvPr>
              <p:custDataLst>
                <p:tags r:id="rId10"/>
              </p:custDataLst>
            </p:nvPr>
          </p:nvSpPr>
          <p:spPr>
            <a:xfrm>
              <a:off x="8018" y="1618"/>
              <a:ext cx="6188" cy="3695"/>
            </a:xfrm>
            <a:prstGeom prst="wedgeEllipseCallout">
              <a:avLst>
                <a:gd name="adj1" fmla="val -50491"/>
                <a:gd name="adj2" fmla="val 39361"/>
              </a:avLst>
            </a:prstGeom>
            <a:solidFill>
              <a:srgbClr val="F2F2F2"/>
            </a:solidFill>
            <a:ln w="28575" cap="flat" cmpd="sng">
              <a:solidFill>
                <a:srgbClr val="0000FF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/>
              <a:endParaRPr lang="zh-CN" altLang="en-US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48140" name="文本框 5"/>
            <p:cNvSpPr/>
            <p:nvPr>
              <p:custDataLst>
                <p:tags r:id="rId11"/>
              </p:custDataLst>
            </p:nvPr>
          </p:nvSpPr>
          <p:spPr>
            <a:xfrm>
              <a:off x="8051" y="2435"/>
              <a:ext cx="6106" cy="24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 eaLnBrk="0" hangingPunct="0"/>
              <a:r>
                <a:rPr lang="en-US" altLang="zh-CN" sz="3200" b="1">
                  <a:latin typeface="Arial Narrow" panose="020B060602020203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What </a:t>
              </a:r>
              <a:r>
                <a:rPr lang="en-US" altLang="zh-CN" sz="3200" b="1">
                  <a:solidFill>
                    <a:srgbClr val="C00000"/>
                  </a:solidFill>
                  <a:latin typeface="Arial Narrow" panose="020B060602020203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sports</a:t>
              </a:r>
              <a:r>
                <a:rPr lang="en-US" altLang="zh-CN" sz="3200" b="1">
                  <a:latin typeface="Arial Narrow" panose="020B0606020202030204" pitchFamily="34" charset="0"/>
                  <a:ea typeface="宋体" panose="02010600030101010101" pitchFamily="2" charset="-122"/>
                  <a:sym typeface="宋体" panose="02010600030101010101" pitchFamily="2" charset="-122"/>
                </a:rPr>
                <a:t> are mentioned in the video?</a:t>
              </a:r>
              <a:endParaRPr lang="en-US" altLang="zh-CN" sz="3200" b="1">
                <a:latin typeface="Arial Narrow" panose="020B0606020202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48142" name="图片 9" descr="football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300000">
            <a:off x="276225" y="4921250"/>
            <a:ext cx="2066925" cy="1817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43" name="图片 12" descr="cricket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417763" y="4933950"/>
            <a:ext cx="2185987" cy="1793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44" name="图片 14" descr="tennis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 rot="-300000">
            <a:off x="6626225" y="4279900"/>
            <a:ext cx="2400300" cy="1817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45" name="图片 15" descr="marathon races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 rot="-300000">
            <a:off x="5773738" y="2058988"/>
            <a:ext cx="2889250" cy="20272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46" name="图片 13" descr="rugby 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 rot="-300000">
            <a:off x="4673600" y="4930775"/>
            <a:ext cx="2270125" cy="17018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8147" name="组合 18"/>
          <p:cNvGrpSpPr/>
          <p:nvPr/>
        </p:nvGrpSpPr>
        <p:grpSpPr>
          <a:xfrm>
            <a:off x="892175" y="2228850"/>
            <a:ext cx="4625975" cy="2400300"/>
            <a:chOff x="1405" y="3509"/>
            <a:chExt cx="7286" cy="3780"/>
          </a:xfrm>
        </p:grpSpPr>
        <p:pic>
          <p:nvPicPr>
            <p:cNvPr id="5" name="图片 16" descr="稿定设计导出-20190605-1485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1405" y="3509"/>
              <a:ext cx="7286" cy="378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8148" name="文本框 17"/>
            <p:cNvSpPr/>
            <p:nvPr>
              <p:custDataLst>
                <p:tags r:id="rId24"/>
              </p:custDataLst>
            </p:nvPr>
          </p:nvSpPr>
          <p:spPr>
            <a:xfrm rot="-600000">
              <a:off x="2615" y="3904"/>
              <a:ext cx="4641" cy="293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 defTabSz="685800">
                <a:lnSpc>
                  <a:spcPct val="120000"/>
                </a:lnSpc>
              </a:pPr>
              <a:r>
                <a:rPr lang="en-US" altLang="zh-CN" sz="3200" b="1">
                  <a:solidFill>
                    <a:schemeClr val="bg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Which one </a:t>
              </a:r>
              <a:r>
                <a:rPr lang="en-US" altLang="zh-CN" sz="3200" b="1">
                  <a:solidFill>
                    <a:srgbClr val="FFFF00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do you like best</a:t>
              </a:r>
              <a:r>
                <a:rPr lang="zh-CN" altLang="en-US" sz="3200" b="1">
                  <a:solidFill>
                    <a:schemeClr val="bg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? </a:t>
              </a:r>
              <a:r>
                <a:rPr lang="en-US" altLang="zh-CN" sz="3200" b="1">
                  <a:solidFill>
                    <a:schemeClr val="bg1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Why?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150" name="文本框 19"/>
          <p:cNvSpPr/>
          <p:nvPr>
            <p:custDataLst>
              <p:tags r:id="rId25"/>
            </p:custDataLst>
          </p:nvPr>
        </p:nvSpPr>
        <p:spPr>
          <a:xfrm rot="360000">
            <a:off x="41275" y="6302375"/>
            <a:ext cx="2333625" cy="52228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800" b="1">
                <a:solidFill>
                  <a:srgbClr val="2B2BF7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football/soccer </a:t>
            </a:r>
            <a:r>
              <a:rPr lang="en-US" altLang="zh-CN" sz="2800" b="1">
                <a:latin typeface="Arial Narrow" panose="020B0606020202030204" pitchFamily="34" charset="0"/>
                <a:ea typeface="宋体" panose="02010600030101010101" pitchFamily="2" charset="-122"/>
              </a:rPr>
              <a:t> </a:t>
            </a:r>
            <a:endParaRPr lang="en-US" altLang="zh-CN" sz="2800" b="1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8151" name="文本框 20"/>
          <p:cNvSpPr/>
          <p:nvPr>
            <p:custDataLst>
              <p:tags r:id="rId26"/>
            </p:custDataLst>
          </p:nvPr>
        </p:nvSpPr>
        <p:spPr>
          <a:xfrm>
            <a:off x="2513013" y="6223000"/>
            <a:ext cx="1974850" cy="584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>
                <a:solidFill>
                  <a:srgbClr val="2B2BF7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cricket</a:t>
            </a:r>
            <a:r>
              <a:rPr lang="en-US" altLang="zh-CN" sz="2400" b="1">
                <a:solidFill>
                  <a:srgbClr val="2B2BF7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(</a:t>
            </a:r>
            <a:r>
              <a:rPr lang="zh-CN" altLang="zh-CN" sz="2400" b="1">
                <a:solidFill>
                  <a:srgbClr val="2B2BF7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板球</a:t>
            </a:r>
            <a:r>
              <a:rPr lang="en-US" altLang="zh-CN" sz="2400" b="1">
                <a:solidFill>
                  <a:srgbClr val="2B2BF7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)</a:t>
            </a:r>
            <a:r>
              <a:rPr lang="en-US" altLang="zh-CN" sz="2400" b="1">
                <a:latin typeface="Arial Narrow" panose="020B0606020202030204" pitchFamily="34" charset="0"/>
                <a:ea typeface="宋体" panose="02010600030101010101" pitchFamily="2" charset="-122"/>
              </a:rPr>
              <a:t> </a:t>
            </a:r>
            <a:endParaRPr lang="en-US" altLang="zh-CN" sz="2400" b="1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8152" name="文本框 21"/>
          <p:cNvSpPr/>
          <p:nvPr>
            <p:custDataLst>
              <p:tags r:id="rId27"/>
            </p:custDataLst>
          </p:nvPr>
        </p:nvSpPr>
        <p:spPr>
          <a:xfrm rot="-180000">
            <a:off x="5803900" y="6143625"/>
            <a:ext cx="1112838" cy="58261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>
                <a:solidFill>
                  <a:srgbClr val="2B2BF7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rugby </a:t>
            </a:r>
            <a:r>
              <a:rPr lang="en-US" altLang="zh-CN" sz="3200" b="1">
                <a:latin typeface="Arial Narrow" panose="020B0606020202030204" pitchFamily="34" charset="0"/>
                <a:ea typeface="宋体" panose="02010600030101010101" pitchFamily="2" charset="-122"/>
              </a:rPr>
              <a:t> </a:t>
            </a:r>
            <a:endParaRPr lang="en-US" altLang="zh-CN" sz="3200" b="1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8153" name="文本框 22"/>
          <p:cNvSpPr/>
          <p:nvPr>
            <p:custDataLst>
              <p:tags r:id="rId28"/>
            </p:custDataLst>
          </p:nvPr>
        </p:nvSpPr>
        <p:spPr>
          <a:xfrm rot="-180000">
            <a:off x="7512050" y="5892800"/>
            <a:ext cx="1290638" cy="58261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>
                <a:solidFill>
                  <a:srgbClr val="2B2BF7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tennis</a:t>
            </a:r>
            <a:r>
              <a:rPr lang="en-US" altLang="zh-CN" sz="3200" b="1">
                <a:latin typeface="Arial Narrow" panose="020B0606020202030204" pitchFamily="34" charset="0"/>
                <a:ea typeface="宋体" panose="02010600030101010101" pitchFamily="2" charset="-122"/>
              </a:rPr>
              <a:t> </a:t>
            </a:r>
            <a:endParaRPr lang="en-US" altLang="zh-CN" sz="3200" b="1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8154" name="文本框 24"/>
          <p:cNvSpPr/>
          <p:nvPr>
            <p:custDataLst>
              <p:tags r:id="rId29"/>
            </p:custDataLst>
          </p:nvPr>
        </p:nvSpPr>
        <p:spPr>
          <a:xfrm rot="-360000">
            <a:off x="5715000" y="2058988"/>
            <a:ext cx="2506663" cy="5826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3200" b="1">
                <a:solidFill>
                  <a:srgbClr val="2B2BF7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marathon race</a:t>
            </a:r>
            <a:r>
              <a:rPr lang="en-US" altLang="zh-CN" sz="3200" b="1">
                <a:latin typeface="Arial Narrow" panose="020B0606020202030204" pitchFamily="34" charset="0"/>
                <a:ea typeface="宋体" panose="02010600030101010101" pitchFamily="2" charset="-122"/>
              </a:rPr>
              <a:t> </a:t>
            </a:r>
            <a:endParaRPr lang="en-US" altLang="zh-CN" sz="3200" b="1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</p:spTree>
    <p:custDataLst>
      <p:tags r:id="rId3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 fill="hold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fill="hold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 fill="hold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 fill="hold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fill="hold"/>
                                        <p:tgtEl>
                                          <p:spTgt spid="48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fill="hold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fill="hold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fill="hold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fill="hold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 fill="hold"/>
                                        <p:tgtEl>
                                          <p:spTgt spid="4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fill="hold"/>
                                        <p:tgtEl>
                                          <p:spTgt spid="4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8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8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 fill="hold"/>
                                        <p:tgtEl>
                                          <p:spTgt spid="48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8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fill="hold"/>
                                        <p:tgtEl>
                                          <p:spTgt spid="48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 fill="hold"/>
                                        <p:tgtEl>
                                          <p:spTgt spid="48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8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 fill="hold"/>
                                        <p:tgtEl>
                                          <p:spTgt spid="48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8" grpId="0" animBg="1"/>
      <p:bldP spid="48150" grpId="0" animBg="1"/>
      <p:bldP spid="48151" grpId="0" animBg="1"/>
      <p:bldP spid="48152" grpId="0" animBg="1"/>
      <p:bldP spid="48153" grpId="0" animBg="1"/>
      <p:bldP spid="481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文本框 190467"/>
          <p:cNvSpPr/>
          <p:nvPr>
            <p:custDataLst>
              <p:tags r:id="rId1"/>
            </p:custDataLst>
          </p:nvPr>
        </p:nvSpPr>
        <p:spPr>
          <a:xfrm>
            <a:off x="917575" y="1212850"/>
            <a:ext cx="6030913" cy="1076325"/>
          </a:xfrm>
          <a:prstGeom prst="rect">
            <a:avLst/>
          </a:prstGeom>
          <a:noFill/>
          <a:ln w="254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r>
              <a:rPr lang="en-US" altLang="zh-CN" sz="3200" b="1">
                <a:solidFill>
                  <a:srgbClr val="FF6600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Watch a video and figure out the structures to talk about your likes.</a:t>
            </a:r>
            <a:endParaRPr lang="en-US" altLang="zh-CN" sz="3200" b="1">
              <a:solidFill>
                <a:srgbClr val="FF6600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9155" name="圆角矩形 1"/>
          <p:cNvSpPr/>
          <p:nvPr>
            <p:custDataLst>
              <p:tags r:id="rId2"/>
            </p:custDataLst>
          </p:nvPr>
        </p:nvSpPr>
        <p:spPr>
          <a:xfrm>
            <a:off x="917575" y="2489200"/>
            <a:ext cx="7685088" cy="3789363"/>
          </a:xfrm>
          <a:prstGeom prst="roundRect">
            <a:avLst>
              <a:gd name="adj" fmla="val 6477"/>
            </a:avLst>
          </a:prstGeom>
          <a:solidFill>
            <a:schemeClr val="bg1"/>
          </a:solidFill>
          <a:ln w="25400" cap="flat" cmpd="sng">
            <a:solidFill>
              <a:srgbClr val="FF99CC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/>
          <a:p>
            <a:pPr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       I really love …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       I’m a big fan of …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       What I really like/enjoy is …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       My (absolute) favourite sport to do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       is …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       … makes me happy.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latin typeface="Arial" panose="020B0604020202020204" pitchFamily="34" charset="0"/>
                <a:ea typeface="宋体" panose="02010600030101010101" pitchFamily="2" charset="-122"/>
              </a:rPr>
              <a:t>       Doing … makes me feel good.</a:t>
            </a:r>
            <a:endParaRPr lang="en-US" altLang="zh-CN" sz="2800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90467"/>
          <p:cNvSpPr/>
          <p:nvPr>
            <p:custDataLst>
              <p:tags r:id="rId3"/>
            </p:custDataLst>
          </p:nvPr>
        </p:nvSpPr>
        <p:spPr>
          <a:xfrm>
            <a:off x="431800" y="403225"/>
            <a:ext cx="7650163" cy="676275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800" b="1">
                <a:solidFill>
                  <a:srgbClr val="2B2BF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Talk about your favourite sport   </a:t>
            </a:r>
            <a:endParaRPr lang="en-US" altLang="zh-CN" sz="3800" b="1">
              <a:solidFill>
                <a:srgbClr val="2B2BF7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9157" name="图片 18444" descr="timg?image&amp;quality=80&amp;size=b9999_10000&amp;sec=1567645617900&amp;di=198fda645ff5ea8ab622b90c2d039f94&amp;imgtype=0&amp;src=http%3A%2F%2Fmmbiz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7088" y="2705100"/>
            <a:ext cx="863600" cy="34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8" name="图片 18446" descr="timg?image&amp;quality=80&amp;size=b9999_10000&amp;sec=1567645617900&amp;di=198fda645ff5ea8ab622b90c2d039f94&amp;imgtype=0&amp;src=http%3A%2F%2Fmmbiz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7088" y="3224213"/>
            <a:ext cx="863600" cy="34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9" name="图片 18447" descr="timg?image&amp;quality=80&amp;size=b9999_10000&amp;sec=1567645617900&amp;di=198fda645ff5ea8ab622b90c2d039f94&amp;imgtype=0&amp;src=http%3A%2F%2Fmmbiz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7088" y="3729038"/>
            <a:ext cx="863600" cy="34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60" name="图片 18448" descr="timg?image&amp;quality=80&amp;size=b9999_10000&amp;sec=1567645617900&amp;di=198fda645ff5ea8ab622b90c2d039f94&amp;imgtype=0&amp;src=http%3A%2F%2Fmmbiz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8675" y="4232275"/>
            <a:ext cx="863600" cy="34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61" name="图片 18449" descr="timg?image&amp;quality=80&amp;size=b9999_10000&amp;sec=1567645617900&amp;di=198fda645ff5ea8ab622b90c2d039f94&amp;imgtype=0&amp;src=http%3A%2F%2Fmmbiz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8675" y="5310188"/>
            <a:ext cx="863600" cy="34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62" name="图片 18450" descr="timg?image&amp;quality=80&amp;size=b9999_10000&amp;sec=1567645617900&amp;di=198fda645ff5ea8ab622b90c2d039f94&amp;imgtype=0&amp;src=http%3A%2F%2Fmmbiz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7088" y="5743575"/>
            <a:ext cx="863600" cy="346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63" name="图片 18455" descr="5c1a56a19b278_610">
            <a:hlinkClick r:id="rId11" action="ppaction://hlinkfile"/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197725" y="1187450"/>
            <a:ext cx="1079500" cy="942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 fill="hold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 fill="hold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 fill="hold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 fill="hold"/>
                                        <p:tgtEl>
                                          <p:spTgt spid="49155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23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 fill="hold"/>
                                        <p:tgtEl>
                                          <p:spTgt spid="49155">
                                            <p:txEl>
                                              <p:charRg st="23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49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 fill="hold"/>
                                        <p:tgtEl>
                                          <p:spTgt spid="49155">
                                            <p:txEl>
                                              <p:charRg st="49" end="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86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 fill="hold"/>
                                        <p:tgtEl>
                                          <p:spTgt spid="49155">
                                            <p:txEl>
                                              <p:charRg st="86" end="1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129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 fill="hold"/>
                                        <p:tgtEl>
                                          <p:spTgt spid="49155">
                                            <p:txEl>
                                              <p:charRg st="129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141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 fill="hold"/>
                                        <p:tgtEl>
                                          <p:spTgt spid="49155">
                                            <p:txEl>
                                              <p:charRg st="141" end="1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166" end="2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 fill="hold"/>
                                        <p:tgtEl>
                                          <p:spTgt spid="49155">
                                            <p:txEl>
                                              <p:charRg st="166" end="2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animBg="1"/>
      <p:bldP spid="49155" grpId="0" animBg="1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1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25" y="4921250"/>
            <a:ext cx="9126538" cy="1952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79" name="图片 72710" descr="timg?image&amp;quality=80&amp;size=b9999_10000&amp;sec=1567651444610&amp;di=e44540676bc27eb9f466eb011b49739d&amp;imgtype=0&amp;src=http%3A%2F%2Fimg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03650" y="2551113"/>
            <a:ext cx="4840288" cy="2227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80" name="图片 68621" descr="5c1a56a19b278_610">
            <a:hlinkClick r:id="rId5" action="ppaction://hlinkfile"/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52575" y="3000375"/>
            <a:ext cx="2063750" cy="16668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0181" name="组合 2"/>
          <p:cNvGrpSpPr/>
          <p:nvPr/>
        </p:nvGrpSpPr>
        <p:grpSpPr>
          <a:xfrm>
            <a:off x="-130175" y="-33337"/>
            <a:ext cx="9090025" cy="3784600"/>
            <a:chOff x="-205" y="-52"/>
            <a:chExt cx="14316" cy="5960"/>
          </a:xfrm>
        </p:grpSpPr>
        <p:sp>
          <p:nvSpPr>
            <p:cNvPr id="51205" name="云形标注 79876"/>
            <p:cNvSpPr/>
            <p:nvPr>
              <p:custDataLst>
                <p:tags r:id="rId8"/>
              </p:custDataLst>
            </p:nvPr>
          </p:nvSpPr>
          <p:spPr>
            <a:xfrm>
              <a:off x="3386" y="277"/>
              <a:ext cx="10725" cy="3515"/>
            </a:xfrm>
            <a:prstGeom prst="cloudCallout">
              <a:avLst>
                <a:gd name="adj1" fmla="val -49079"/>
                <a:gd name="adj2" fmla="val 76884"/>
              </a:avLst>
            </a:prstGeom>
            <a:solidFill>
              <a:srgbClr val="E4F3F4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 anchorCtr="0"/>
            <a:p>
              <a:pPr algn="ctr"/>
              <a:endParaRPr lang="zh-CN" altLang="en-US" sz="3600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206" name="文本框 79883"/>
            <p:cNvSpPr/>
            <p:nvPr>
              <p:custDataLst>
                <p:tags r:id="rId9"/>
              </p:custDataLst>
            </p:nvPr>
          </p:nvSpPr>
          <p:spPr>
            <a:xfrm>
              <a:off x="4467" y="1090"/>
              <a:ext cx="8433" cy="1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sz="3600" b="1">
                  <a:solidFill>
                    <a:srgbClr val="0000FF"/>
                  </a:solidFill>
                  <a:latin typeface="Arial Narrow" panose="020B0606020202030204" pitchFamily="34" charset="0"/>
                  <a:ea typeface="宋体" panose="02010600030101010101" pitchFamily="2" charset="-122"/>
                </a:rPr>
                <a:t>Can you brainstorm more sports?</a:t>
              </a:r>
              <a:endParaRPr lang="en-US" altLang="zh-CN" sz="3600" b="1">
                <a:solidFill>
                  <a:srgbClr val="0000FF"/>
                </a:solidFill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51207" name="图片 1" descr="3mots1histoire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205" y="-52"/>
              <a:ext cx="4000" cy="596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 fill="hold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 fill="hold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 fill="hold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5" name="图片 5" descr="稿定设计导出-20191024-914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6856413" y="22225"/>
            <a:ext cx="2306637" cy="2633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226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-6003" contrast="17999"/>
          </a:blip>
          <a:stretch>
            <a:fillRect/>
          </a:stretch>
        </p:blipFill>
        <p:spPr>
          <a:xfrm>
            <a:off x="11113" y="1922463"/>
            <a:ext cx="9151937" cy="49196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文本框 6"/>
          <p:cNvSpPr/>
          <p:nvPr>
            <p:custDataLst>
              <p:tags r:id="rId5"/>
            </p:custDataLst>
          </p:nvPr>
        </p:nvSpPr>
        <p:spPr>
          <a:xfrm>
            <a:off x="46038" y="93663"/>
            <a:ext cx="7632700" cy="5826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t" anchorCtr="0">
            <a:spAutoFit/>
          </a:bodyPr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rgbClr val="8238BC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Look at the pictures and answer the questions.</a:t>
            </a:r>
            <a:endParaRPr lang="en-US" altLang="zh-CN" sz="3200" b="1">
              <a:solidFill>
                <a:srgbClr val="8238BC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205" name="组合 7"/>
          <p:cNvGrpSpPr/>
          <p:nvPr/>
        </p:nvGrpSpPr>
        <p:grpSpPr>
          <a:xfrm>
            <a:off x="11113" y="604838"/>
            <a:ext cx="4673600" cy="3538537"/>
            <a:chOff x="-57" y="1209"/>
            <a:chExt cx="7361" cy="5572"/>
          </a:xfrm>
        </p:grpSpPr>
        <p:sp>
          <p:nvSpPr>
            <p:cNvPr id="52229" name="文本框 73732"/>
            <p:cNvSpPr/>
            <p:nvPr>
              <p:custDataLst>
                <p:tags r:id="rId6"/>
              </p:custDataLst>
            </p:nvPr>
          </p:nvSpPr>
          <p:spPr>
            <a:xfrm>
              <a:off x="130" y="1209"/>
              <a:ext cx="7174" cy="5572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wrap="square" anchor="t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Arial Narrow" panose="020B0606020202030204" pitchFamily="34" charset="0"/>
                  <a:ea typeface="宋体" panose="02010600030101010101" pitchFamily="2" charset="-122"/>
                </a:rPr>
                <a:t>      Have you tried any of these sports?</a:t>
              </a:r>
              <a:endParaRPr lang="en-US" altLang="zh-CN" sz="3200" b="1">
                <a:latin typeface="Arial Narrow" panose="020B0606020202030204" pitchFamily="34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Arial Narrow" panose="020B0606020202030204" pitchFamily="34" charset="0"/>
                  <a:ea typeface="宋体" panose="02010600030101010101" pitchFamily="2" charset="-122"/>
                </a:rPr>
                <a:t>      Which would you most like to try? Why?</a:t>
              </a:r>
              <a:endParaRPr lang="en-US" altLang="zh-CN" sz="3200" b="1">
                <a:latin typeface="Arial Narrow" panose="020B0606020202030204" pitchFamily="34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lang="en-US" altLang="zh-CN" sz="3200" b="1">
                  <a:latin typeface="Arial Narrow" panose="020B0606020202030204" pitchFamily="34" charset="0"/>
                  <a:ea typeface="宋体" panose="02010600030101010101" pitchFamily="2" charset="-122"/>
                </a:rPr>
                <a:t>      What benefits can you get from doing sports?</a:t>
              </a:r>
              <a:endParaRPr lang="en-US" altLang="zh-CN" sz="3200" b="1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52230" name="图片 73733" descr="timg?image&amp;quality=80&amp;size=b9999_10000&amp;sec=1567645617900&amp;di=198fda645ff5ea8ab622b90c2d039f94&amp;imgtype=0&amp;src=http%3A%2F%2Fmmbiz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6" y="1382"/>
              <a:ext cx="1530" cy="61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2231" name="图片 73734" descr="timg?image&amp;quality=80&amp;size=b9999_10000&amp;sec=1567645617900&amp;di=198fda645ff5ea8ab622b90c2d039f94&amp;imgtype=0&amp;src=http%3A%2F%2Fmmbiz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0" y="3213"/>
              <a:ext cx="1530" cy="61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2232" name="图片 73736" descr="timg?image&amp;quality=80&amp;size=b9999_10000&amp;sec=1567645617900&amp;di=198fda645ff5ea8ab622b90c2d039f94&amp;imgtype=0&amp;src=http%3A%2F%2Fmmbiz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-57" y="5184"/>
              <a:ext cx="1530" cy="612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 fill="hold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AS_UNIQUEID" val="97"/>
</p:tagLst>
</file>

<file path=ppt/tags/tag10.xml><?xml version="1.0" encoding="utf-8"?>
<p:tagLst xmlns:p="http://schemas.openxmlformats.org/presentationml/2006/main">
  <p:tag name="AS_UNIQUEID" val="119"/>
</p:tagLst>
</file>

<file path=ppt/tags/tag100.xml><?xml version="1.0" encoding="utf-8"?>
<p:tagLst xmlns:p="http://schemas.openxmlformats.org/presentationml/2006/main">
  <p:tag name="AS_UNIQUEID" val="293"/>
</p:tagLst>
</file>

<file path=ppt/tags/tag101.xml><?xml version="1.0" encoding="utf-8"?>
<p:tagLst xmlns:p="http://schemas.openxmlformats.org/presentationml/2006/main">
  <p:tag name="AS_UNIQUEID" val="297"/>
</p:tagLst>
</file>

<file path=ppt/tags/tag102.xml><?xml version="1.0" encoding="utf-8"?>
<p:tagLst xmlns:p="http://schemas.openxmlformats.org/presentationml/2006/main">
  <p:tag name="AS_UNIQUEID" val="298"/>
</p:tagLst>
</file>

<file path=ppt/tags/tag103.xml><?xml version="1.0" encoding="utf-8"?>
<p:tagLst xmlns:p="http://schemas.openxmlformats.org/presentationml/2006/main">
  <p:tag name="AS_UNIQUEID" val="299"/>
</p:tagLst>
</file>

<file path=ppt/tags/tag104.xml><?xml version="1.0" encoding="utf-8"?>
<p:tagLst xmlns:p="http://schemas.openxmlformats.org/presentationml/2006/main">
  <p:tag name="AS_UNIQUEID" val="303"/>
</p:tagLst>
</file>

<file path=ppt/tags/tag105.xml><?xml version="1.0" encoding="utf-8"?>
<p:tagLst xmlns:p="http://schemas.openxmlformats.org/presentationml/2006/main">
  <p:tag name="AS_UNIQUEID" val="304"/>
</p:tagLst>
</file>

<file path=ppt/tags/tag106.xml><?xml version="1.0" encoding="utf-8"?>
<p:tagLst xmlns:p="http://schemas.openxmlformats.org/presentationml/2006/main">
  <p:tag name="AS_UNIQUEID" val="305"/>
</p:tagLst>
</file>

<file path=ppt/tags/tag107.xml><?xml version="1.0" encoding="utf-8"?>
<p:tagLst xmlns:p="http://schemas.openxmlformats.org/presentationml/2006/main">
  <p:tag name="AS_UNIQUEID" val="310"/>
</p:tagLst>
</file>

<file path=ppt/tags/tag108.xml><?xml version="1.0" encoding="utf-8"?>
<p:tagLst xmlns:p="http://schemas.openxmlformats.org/presentationml/2006/main">
  <p:tag name="AS_UNIQUEID" val="311"/>
</p:tagLst>
</file>

<file path=ppt/tags/tag109.xml><?xml version="1.0" encoding="utf-8"?>
<p:tagLst xmlns:p="http://schemas.openxmlformats.org/presentationml/2006/main">
  <p:tag name="AS_UNIQUEID" val="312"/>
</p:tagLst>
</file>

<file path=ppt/tags/tag11.xml><?xml version="1.0" encoding="utf-8"?>
<p:tagLst xmlns:p="http://schemas.openxmlformats.org/presentationml/2006/main">
  <p:tag name="AS_UNIQUEID" val="126"/>
</p:tagLst>
</file>

<file path=ppt/tags/tag110.xml><?xml version="1.0" encoding="utf-8"?>
<p:tagLst xmlns:p="http://schemas.openxmlformats.org/presentationml/2006/main">
  <p:tag name="AS_UNIQUEID" val="319"/>
</p:tagLst>
</file>

<file path=ppt/tags/tag111.xml><?xml version="1.0" encoding="utf-8"?>
<p:tagLst xmlns:p="http://schemas.openxmlformats.org/presentationml/2006/main">
  <p:tag name="AS_UNIQUEID" val="320"/>
</p:tagLst>
</file>

<file path=ppt/tags/tag112.xml><?xml version="1.0" encoding="utf-8"?>
<p:tagLst xmlns:p="http://schemas.openxmlformats.org/presentationml/2006/main">
  <p:tag name="AS_UNIQUEID" val="321"/>
</p:tagLst>
</file>

<file path=ppt/tags/tag113.xml><?xml version="1.0" encoding="utf-8"?>
<p:tagLst xmlns:p="http://schemas.openxmlformats.org/presentationml/2006/main">
  <p:tag name="AS_UNIQUEID" val="325"/>
</p:tagLst>
</file>

<file path=ppt/tags/tag114.xml><?xml version="1.0" encoding="utf-8"?>
<p:tagLst xmlns:p="http://schemas.openxmlformats.org/presentationml/2006/main">
  <p:tag name="AS_UNIQUEID" val="326"/>
</p:tagLst>
</file>

<file path=ppt/tags/tag115.xml><?xml version="1.0" encoding="utf-8"?>
<p:tagLst xmlns:p="http://schemas.openxmlformats.org/presentationml/2006/main">
  <p:tag name="AS_UNIQUEID" val="327"/>
</p:tagLst>
</file>

<file path=ppt/tags/tag116.xml><?xml version="1.0" encoding="utf-8"?>
<p:tagLst xmlns:p="http://schemas.openxmlformats.org/presentationml/2006/main">
  <p:tag name="AS_UNIQUEID" val="332"/>
</p:tagLst>
</file>

<file path=ppt/tags/tag117.xml><?xml version="1.0" encoding="utf-8"?>
<p:tagLst xmlns:p="http://schemas.openxmlformats.org/presentationml/2006/main">
  <p:tag name="AS_UNIQUEID" val="333"/>
</p:tagLst>
</file>

<file path=ppt/tags/tag118.xml><?xml version="1.0" encoding="utf-8"?>
<p:tagLst xmlns:p="http://schemas.openxmlformats.org/presentationml/2006/main">
  <p:tag name="AS_UNIQUEID" val="334"/>
</p:tagLst>
</file>

<file path=ppt/tags/tag119.xml><?xml version="1.0" encoding="utf-8"?>
<p:tagLst xmlns:p="http://schemas.openxmlformats.org/presentationml/2006/main">
  <p:tag name="AS_UNIQUEID" val="339"/>
</p:tagLst>
</file>

<file path=ppt/tags/tag12.xml><?xml version="1.0" encoding="utf-8"?>
<p:tagLst xmlns:p="http://schemas.openxmlformats.org/presentationml/2006/main">
  <p:tag name="AS_UNIQUEID" val="127"/>
</p:tagLst>
</file>

<file path=ppt/tags/tag120.xml><?xml version="1.0" encoding="utf-8"?>
<p:tagLst xmlns:p="http://schemas.openxmlformats.org/presentationml/2006/main">
  <p:tag name="AS_UNIQUEID" val="340"/>
</p:tagLst>
</file>

<file path=ppt/tags/tag121.xml><?xml version="1.0" encoding="utf-8"?>
<p:tagLst xmlns:p="http://schemas.openxmlformats.org/presentationml/2006/main">
  <p:tag name="AS_UNIQUEID" val="341"/>
</p:tagLst>
</file>

<file path=ppt/tags/tag122.xml><?xml version="1.0" encoding="utf-8"?>
<p:tagLst xmlns:p="http://schemas.openxmlformats.org/presentationml/2006/main">
  <p:tag name="AS_UNIQUEID" val="345"/>
</p:tagLst>
</file>

<file path=ppt/tags/tag123.xml><?xml version="1.0" encoding="utf-8"?>
<p:tagLst xmlns:p="http://schemas.openxmlformats.org/presentationml/2006/main">
  <p:tag name="AS_UNIQUEID" val="346"/>
</p:tagLst>
</file>

<file path=ppt/tags/tag124.xml><?xml version="1.0" encoding="utf-8"?>
<p:tagLst xmlns:p="http://schemas.openxmlformats.org/presentationml/2006/main">
  <p:tag name="AS_UNIQUEID" val="347"/>
</p:tagLst>
</file>

<file path=ppt/tags/tag125.xml><?xml version="1.0" encoding="utf-8"?>
<p:tagLst xmlns:p="http://schemas.openxmlformats.org/presentationml/2006/main">
  <p:tag name="AS_UNIQUEID" val="92"/>
</p:tagLst>
</file>

<file path=ppt/tags/tag126.xml><?xml version="1.0" encoding="utf-8"?>
<p:tagLst xmlns:p="http://schemas.openxmlformats.org/presentationml/2006/main">
  <p:tag name="AS_UNIQUEID" val="93"/>
</p:tagLst>
</file>

<file path=ppt/tags/tag127.xml><?xml version="1.0" encoding="utf-8"?>
<p:tagLst xmlns:p="http://schemas.openxmlformats.org/presentationml/2006/main">
  <p:tag name="AS_UNIQUEID" val="94"/>
</p:tagLst>
</file>

<file path=ppt/tags/tag128.xml><?xml version="1.0" encoding="utf-8"?>
<p:tagLst xmlns:p="http://schemas.openxmlformats.org/presentationml/2006/main">
  <p:tag name="AS_UNIQUEID" val="95"/>
</p:tagLst>
</file>

<file path=ppt/tags/tag129.xml><?xml version="1.0" encoding="utf-8"?>
<p:tagLst xmlns:p="http://schemas.openxmlformats.org/presentationml/2006/main">
  <p:tag name="AS_UNIQUEID" val="96"/>
</p:tagLst>
</file>

<file path=ppt/tags/tag13.xml><?xml version="1.0" encoding="utf-8"?>
<p:tagLst xmlns:p="http://schemas.openxmlformats.org/presentationml/2006/main">
  <p:tag name="AS_UNIQUEID" val="131"/>
</p:tagLst>
</file>

<file path=ppt/tags/tag130.xml><?xml version="1.0" encoding="utf-8"?>
<p:tagLst xmlns:p="http://schemas.openxmlformats.org/presentationml/2006/main">
  <p:tag name="AS_UNIQUEID" val="4"/>
</p:tagLst>
</file>

<file path=ppt/tags/tag131.xml><?xml version="1.0" encoding="utf-8"?>
<p:tagLst xmlns:p="http://schemas.openxmlformats.org/presentationml/2006/main">
  <p:tag name="AS_UNIQUEID" val="5"/>
</p:tagLst>
</file>

<file path=ppt/tags/tag132.xml><?xml version="1.0" encoding="utf-8"?>
<p:tagLst xmlns:p="http://schemas.openxmlformats.org/presentationml/2006/main">
  <p:tag name="AS_UNIQUEID" val="6"/>
</p:tagLst>
</file>

<file path=ppt/tags/tag133.xml><?xml version="1.0" encoding="utf-8"?>
<p:tagLst xmlns:p="http://schemas.openxmlformats.org/presentationml/2006/main">
  <p:tag name="AS_UNIQUEID" val="7"/>
</p:tagLst>
</file>

<file path=ppt/tags/tag134.xml><?xml version="1.0" encoding="utf-8"?>
<p:tagLst xmlns:p="http://schemas.openxmlformats.org/presentationml/2006/main">
  <p:tag name="AS_UNIQUEID" val="8"/>
</p:tagLst>
</file>

<file path=ppt/tags/tag135.xml><?xml version="1.0" encoding="utf-8"?>
<p:tagLst xmlns:p="http://schemas.openxmlformats.org/presentationml/2006/main">
  <p:tag name="KSO_WM_UNIT_PLACING_PICTURE_USER_VIEWPORT" val="{&quot;height&quot;:4790,&quot;width&quot;:8730}"/>
</p:tagLst>
</file>

<file path=ppt/tags/tag13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373*4439*721*721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37.xml><?xml version="1.0" encoding="utf-8"?>
<p:tagLst xmlns:p="http://schemas.openxmlformats.org/presentationml/2006/main">
  <p:tag name="AS_UNIQUEID" val="9"/>
</p:tagLst>
</file>

<file path=ppt/tags/tag138.xml><?xml version="1.0" encoding="utf-8"?>
<p:tagLst xmlns:p="http://schemas.openxmlformats.org/presentationml/2006/main">
  <p:tag name="AS_UNIQUEID" val="10"/>
</p:tagLst>
</file>

<file path=ppt/tags/tag139.xml><?xml version="1.0" encoding="utf-8"?>
<p:tagLst xmlns:p="http://schemas.openxmlformats.org/presentationml/2006/main">
  <p:tag name="AS_UNIQUEID" val="11"/>
</p:tagLst>
</file>

<file path=ppt/tags/tag14.xml><?xml version="1.0" encoding="utf-8"?>
<p:tagLst xmlns:p="http://schemas.openxmlformats.org/presentationml/2006/main">
  <p:tag name="AS_UNIQUEID" val="132"/>
</p:tagLst>
</file>

<file path=ppt/tags/tag140.xml><?xml version="1.0" encoding="utf-8"?>
<p:tagLst xmlns:p="http://schemas.openxmlformats.org/presentationml/2006/main">
  <p:tag name="AS_UNIQUEID" val="12"/>
</p:tagLst>
</file>

<file path=ppt/tags/tag141.xml><?xml version="1.0" encoding="utf-8"?>
<p:tagLst xmlns:p="http://schemas.openxmlformats.org/presentationml/2006/main">
  <p:tag name="AS_UNIQUEID" val="13"/>
</p:tagLst>
</file>

<file path=ppt/tags/tag142.xml><?xml version="1.0" encoding="utf-8"?>
<p:tagLst xmlns:p="http://schemas.openxmlformats.org/presentationml/2006/main">
  <p:tag name="AS_UNIQUEID" val="14"/>
</p:tagLst>
</file>

<file path=ppt/tags/tag143.xml><?xml version="1.0" encoding="utf-8"?>
<p:tagLst xmlns:p="http://schemas.openxmlformats.org/presentationml/2006/main">
  <p:tag name="AS_UNIQUEID" val="15"/>
</p:tagLst>
</file>

<file path=ppt/tags/tag144.xml><?xml version="1.0" encoding="utf-8"?>
<p:tagLst xmlns:p="http://schemas.openxmlformats.org/presentationml/2006/main">
  <p:tag name="AS_UNIQUEID" val="16"/>
</p:tagLst>
</file>

<file path=ppt/tags/tag145.xml><?xml version="1.0" encoding="utf-8"?>
<p:tagLst xmlns:p="http://schemas.openxmlformats.org/presentationml/2006/main">
  <p:tag name="AS_UNIQUEID" val="17"/>
</p:tagLst>
</file>

<file path=ppt/tags/tag146.xml><?xml version="1.0" encoding="utf-8"?>
<p:tagLst xmlns:p="http://schemas.openxmlformats.org/presentationml/2006/main">
  <p:tag name="AS_UNIQUEID" val="18"/>
</p:tagLst>
</file>

<file path=ppt/tags/tag147.xml><?xml version="1.0" encoding="utf-8"?>
<p:tagLst xmlns:p="http://schemas.openxmlformats.org/presentationml/2006/main">
  <p:tag name="AS_UNIQUEID" val="19"/>
</p:tagLst>
</file>

<file path=ppt/tags/tag148.xml><?xml version="1.0" encoding="utf-8"?>
<p:tagLst xmlns:p="http://schemas.openxmlformats.org/presentationml/2006/main">
  <p:tag name="AS_UNIQUEID" val="20"/>
</p:tagLst>
</file>

<file path=ppt/tags/tag149.xml><?xml version="1.0" encoding="utf-8"?>
<p:tagLst xmlns:p="http://schemas.openxmlformats.org/presentationml/2006/main">
  <p:tag name="AS_UNIQUEID" val="21"/>
</p:tagLst>
</file>

<file path=ppt/tags/tag15.xml><?xml version="1.0" encoding="utf-8"?>
<p:tagLst xmlns:p="http://schemas.openxmlformats.org/presentationml/2006/main">
  <p:tag name="AS_UNIQUEID" val="137"/>
</p:tagLst>
</file>

<file path=ppt/tags/tag150.xml><?xml version="1.0" encoding="utf-8"?>
<p:tagLst xmlns:p="http://schemas.openxmlformats.org/presentationml/2006/main">
  <p:tag name="AS_UNIQUEID" val="22"/>
</p:tagLst>
</file>

<file path=ppt/tags/tag151.xml><?xml version="1.0" encoding="utf-8"?>
<p:tagLst xmlns:p="http://schemas.openxmlformats.org/presentationml/2006/main">
  <p:tag name="AS_UNIQUEID" val="23"/>
</p:tagLst>
</file>

<file path=ppt/tags/tag152.xml><?xml version="1.0" encoding="utf-8"?>
<p:tagLst xmlns:p="http://schemas.openxmlformats.org/presentationml/2006/main">
  <p:tag name="AS_UNIQUEID" val="24"/>
</p:tagLst>
</file>

<file path=ppt/tags/tag153.xml><?xml version="1.0" encoding="utf-8"?>
<p:tagLst xmlns:p="http://schemas.openxmlformats.org/presentationml/2006/main">
  <p:tag name="AS_UNIQUEID" val="25"/>
</p:tagLst>
</file>

<file path=ppt/tags/tag154.xml><?xml version="1.0" encoding="utf-8"?>
<p:tagLst xmlns:p="http://schemas.openxmlformats.org/presentationml/2006/main">
  <p:tag name="AS_UNIQUEID" val="26"/>
</p:tagLst>
</file>

<file path=ppt/tags/tag155.xml><?xml version="1.0" encoding="utf-8"?>
<p:tagLst xmlns:p="http://schemas.openxmlformats.org/presentationml/2006/main">
  <p:tag name="AS_UNIQUEID" val="27"/>
</p:tagLst>
</file>

<file path=ppt/tags/tag156.xml><?xml version="1.0" encoding="utf-8"?>
<p:tagLst xmlns:p="http://schemas.openxmlformats.org/presentationml/2006/main">
  <p:tag name="AS_UNIQUEID" val="28"/>
</p:tagLst>
</file>

<file path=ppt/tags/tag157.xml><?xml version="1.0" encoding="utf-8"?>
<p:tagLst xmlns:p="http://schemas.openxmlformats.org/presentationml/2006/main">
  <p:tag name="KSO_WM_BEAUTIFY_FLAG" val="#wm#"/>
  <p:tag name="KSO_WM_TEMPLATE_CATEGORY" val="diagram"/>
  <p:tag name="KSO_WM_TEMPLATE_INDEX" val="30178763"/>
</p:tagLst>
</file>

<file path=ppt/tags/tag158.xml><?xml version="1.0" encoding="utf-8"?>
<p:tagLst xmlns:p="http://schemas.openxmlformats.org/presentationml/2006/main">
  <p:tag name="AS_UNIQUEID" val="29"/>
</p:tagLst>
</file>

<file path=ppt/tags/tag159.xml><?xml version="1.0" encoding="utf-8"?>
<p:tagLst xmlns:p="http://schemas.openxmlformats.org/presentationml/2006/main">
  <p:tag name="AS_UNIQUEID" val="30"/>
</p:tagLst>
</file>

<file path=ppt/tags/tag16.xml><?xml version="1.0" encoding="utf-8"?>
<p:tagLst xmlns:p="http://schemas.openxmlformats.org/presentationml/2006/main">
  <p:tag name="AS_UNIQUEID" val="138"/>
</p:tagLst>
</file>

<file path=ppt/tags/tag160.xml><?xml version="1.0" encoding="utf-8"?>
<p:tagLst xmlns:p="http://schemas.openxmlformats.org/presentationml/2006/main">
  <p:tag name="AS_UNIQUEID" val="31"/>
</p:tagLst>
</file>

<file path=ppt/tags/tag161.xml><?xml version="1.0" encoding="utf-8"?>
<p:tagLst xmlns:p="http://schemas.openxmlformats.org/presentationml/2006/main">
  <p:tag name="AS_UNIQUEID" val="32"/>
</p:tagLst>
</file>

<file path=ppt/tags/tag162.xml><?xml version="1.0" encoding="utf-8"?>
<p:tagLst xmlns:p="http://schemas.openxmlformats.org/presentationml/2006/main">
  <p:tag name="AS_UNIQUEID" val="33"/>
</p:tagLst>
</file>

<file path=ppt/tags/tag163.xml><?xml version="1.0" encoding="utf-8"?>
<p:tagLst xmlns:p="http://schemas.openxmlformats.org/presentationml/2006/main">
  <p:tag name="AS_UNIQUEID" val="34"/>
</p:tagLst>
</file>

<file path=ppt/tags/tag164.xml><?xml version="1.0" encoding="utf-8"?>
<p:tagLst xmlns:p="http://schemas.openxmlformats.org/presentationml/2006/main">
  <p:tag name="AS_UNIQUEID" val="35"/>
</p:tagLst>
</file>

<file path=ppt/tags/tag165.xml><?xml version="1.0" encoding="utf-8"?>
<p:tagLst xmlns:p="http://schemas.openxmlformats.org/presentationml/2006/main">
  <p:tag name="AS_UNIQUEID" val="36"/>
</p:tagLst>
</file>

<file path=ppt/tags/tag166.xml><?xml version="1.0" encoding="utf-8"?>
<p:tagLst xmlns:p="http://schemas.openxmlformats.org/presentationml/2006/main">
  <p:tag name="AS_UNIQUEID" val="37"/>
</p:tagLst>
</file>

<file path=ppt/tags/tag167.xml><?xml version="1.0" encoding="utf-8"?>
<p:tagLst xmlns:p="http://schemas.openxmlformats.org/presentationml/2006/main">
  <p:tag name="AS_UNIQUEID" val="38"/>
</p:tagLst>
</file>

<file path=ppt/tags/tag168.xml><?xml version="1.0" encoding="utf-8"?>
<p:tagLst xmlns:p="http://schemas.openxmlformats.org/presentationml/2006/main">
  <p:tag name="AS_UNIQUEID" val="75"/>
</p:tagLst>
</file>

<file path=ppt/tags/tag169.xml><?xml version="1.0" encoding="utf-8"?>
<p:tagLst xmlns:p="http://schemas.openxmlformats.org/presentationml/2006/main">
  <p:tag name="AS_UNIQUEID" val="76"/>
</p:tagLst>
</file>

<file path=ppt/tags/tag17.xml><?xml version="1.0" encoding="utf-8"?>
<p:tagLst xmlns:p="http://schemas.openxmlformats.org/presentationml/2006/main">
  <p:tag name="AS_UNIQUEID" val="143"/>
</p:tagLst>
</file>

<file path=ppt/tags/tag170.xml><?xml version="1.0" encoding="utf-8"?>
<p:tagLst xmlns:p="http://schemas.openxmlformats.org/presentationml/2006/main">
  <p:tag name="AS_UNIQUEID" val="77"/>
</p:tagLst>
</file>

<file path=ppt/tags/tag171.xml><?xml version="1.0" encoding="utf-8"?>
<p:tagLst xmlns:p="http://schemas.openxmlformats.org/presentationml/2006/main">
  <p:tag name="AS_UNIQUEID" val="39"/>
</p:tagLst>
</file>

<file path=ppt/tags/tag172.xml><?xml version="1.0" encoding="utf-8"?>
<p:tagLst xmlns:p="http://schemas.openxmlformats.org/presentationml/2006/main">
  <p:tag name="AS_UNIQUEID" val="40"/>
</p:tagLst>
</file>

<file path=ppt/tags/tag173.xml><?xml version="1.0" encoding="utf-8"?>
<p:tagLst xmlns:p="http://schemas.openxmlformats.org/presentationml/2006/main">
  <p:tag name="AS_UNIQUEID" val="41"/>
</p:tagLst>
</file>

<file path=ppt/tags/tag174.xml><?xml version="1.0" encoding="utf-8"?>
<p:tagLst xmlns:p="http://schemas.openxmlformats.org/presentationml/2006/main">
  <p:tag name="AS_UNIQUEID" val="42"/>
</p:tagLst>
</file>

<file path=ppt/tags/tag175.xml><?xml version="1.0" encoding="utf-8"?>
<p:tagLst xmlns:p="http://schemas.openxmlformats.org/presentationml/2006/main">
  <p:tag name="AS_UNIQUEID" val="43"/>
</p:tagLst>
</file>

<file path=ppt/tags/tag176.xml><?xml version="1.0" encoding="utf-8"?>
<p:tagLst xmlns:p="http://schemas.openxmlformats.org/presentationml/2006/main">
  <p:tag name="AS_UNIQUEID" val="44"/>
</p:tagLst>
</file>

<file path=ppt/tags/tag177.xml><?xml version="1.0" encoding="utf-8"?>
<p:tagLst xmlns:p="http://schemas.openxmlformats.org/presentationml/2006/main">
  <p:tag name="AS_UNIQUEID" val="45"/>
</p:tagLst>
</file>

<file path=ppt/tags/tag178.xml><?xml version="1.0" encoding="utf-8"?>
<p:tagLst xmlns:p="http://schemas.openxmlformats.org/presentationml/2006/main">
  <p:tag name="AS_UNIQUEID" val="46"/>
</p:tagLst>
</file>

<file path=ppt/tags/tag179.xml><?xml version="1.0" encoding="utf-8"?>
<p:tagLst xmlns:p="http://schemas.openxmlformats.org/presentationml/2006/main">
  <p:tag name="AS_UNIQUEID" val="47"/>
</p:tagLst>
</file>

<file path=ppt/tags/tag18.xml><?xml version="1.0" encoding="utf-8"?>
<p:tagLst xmlns:p="http://schemas.openxmlformats.org/presentationml/2006/main">
  <p:tag name="AS_UNIQUEID" val="144"/>
</p:tagLst>
</file>

<file path=ppt/tags/tag180.xml><?xml version="1.0" encoding="utf-8"?>
<p:tagLst xmlns:p="http://schemas.openxmlformats.org/presentationml/2006/main">
  <p:tag name="AS_UNIQUEID" val="48"/>
</p:tagLst>
</file>

<file path=ppt/tags/tag181.xml><?xml version="1.0" encoding="utf-8"?>
<p:tagLst xmlns:p="http://schemas.openxmlformats.org/presentationml/2006/main">
  <p:tag name="AS_UNIQUEID" val="49"/>
</p:tagLst>
</file>

<file path=ppt/tags/tag182.xml><?xml version="1.0" encoding="utf-8"?>
<p:tagLst xmlns:p="http://schemas.openxmlformats.org/presentationml/2006/main">
  <p:tag name="AS_UNIQUEID" val="50"/>
</p:tagLst>
</file>

<file path=ppt/tags/tag183.xml><?xml version="1.0" encoding="utf-8"?>
<p:tagLst xmlns:p="http://schemas.openxmlformats.org/presentationml/2006/main">
  <p:tag name="AS_UNIQUEID" val="51"/>
</p:tagLst>
</file>

<file path=ppt/tags/tag184.xml><?xml version="1.0" encoding="utf-8"?>
<p:tagLst xmlns:p="http://schemas.openxmlformats.org/presentationml/2006/main">
  <p:tag name="AS_UNIQUEID" val="52"/>
</p:tagLst>
</file>

<file path=ppt/tags/tag185.xml><?xml version="1.0" encoding="utf-8"?>
<p:tagLst xmlns:p="http://schemas.openxmlformats.org/presentationml/2006/main">
  <p:tag name="AS_UNIQUEID" val="53"/>
</p:tagLst>
</file>

<file path=ppt/tags/tag186.xml><?xml version="1.0" encoding="utf-8"?>
<p:tagLst xmlns:p="http://schemas.openxmlformats.org/presentationml/2006/main">
  <p:tag name="AS_UNIQUEID" val="54"/>
</p:tagLst>
</file>

<file path=ppt/tags/tag187.xml><?xml version="1.0" encoding="utf-8"?>
<p:tagLst xmlns:p="http://schemas.openxmlformats.org/presentationml/2006/main">
  <p:tag name="AS_UNIQUEID" val="55"/>
</p:tagLst>
</file>

<file path=ppt/tags/tag188.xml><?xml version="1.0" encoding="utf-8"?>
<p:tagLst xmlns:p="http://schemas.openxmlformats.org/presentationml/2006/main">
  <p:tag name="AS_UNIQUEID" val="56"/>
</p:tagLst>
</file>

<file path=ppt/tags/tag189.xml><?xml version="1.0" encoding="utf-8"?>
<p:tagLst xmlns:p="http://schemas.openxmlformats.org/presentationml/2006/main">
  <p:tag name="AS_UNIQUEID" val="57"/>
</p:tagLst>
</file>

<file path=ppt/tags/tag19.xml><?xml version="1.0" encoding="utf-8"?>
<p:tagLst xmlns:p="http://schemas.openxmlformats.org/presentationml/2006/main">
  <p:tag name="AS_UNIQUEID" val="148"/>
</p:tagLst>
</file>

<file path=ppt/tags/tag190.xml><?xml version="1.0" encoding="utf-8"?>
<p:tagLst xmlns:p="http://schemas.openxmlformats.org/presentationml/2006/main">
  <p:tag name="AS_UNIQUEID" val="58"/>
</p:tagLst>
</file>

<file path=ppt/tags/tag191.xml><?xml version="1.0" encoding="utf-8"?>
<p:tagLst xmlns:p="http://schemas.openxmlformats.org/presentationml/2006/main">
  <p:tag name="AS_UNIQUEID" val="59"/>
</p:tagLst>
</file>

<file path=ppt/tags/tag192.xml><?xml version="1.0" encoding="utf-8"?>
<p:tagLst xmlns:p="http://schemas.openxmlformats.org/presentationml/2006/main">
  <p:tag name="AS_UNIQUEID" val="60"/>
</p:tagLst>
</file>

<file path=ppt/tags/tag193.xml><?xml version="1.0" encoding="utf-8"?>
<p:tagLst xmlns:p="http://schemas.openxmlformats.org/presentationml/2006/main">
  <p:tag name="AS_UNIQUEID" val="61"/>
</p:tagLst>
</file>

<file path=ppt/tags/tag194.xml><?xml version="1.0" encoding="utf-8"?>
<p:tagLst xmlns:p="http://schemas.openxmlformats.org/presentationml/2006/main">
  <p:tag name="AS_UNIQUEID" val="62"/>
</p:tagLst>
</file>

<file path=ppt/tags/tag195.xml><?xml version="1.0" encoding="utf-8"?>
<p:tagLst xmlns:p="http://schemas.openxmlformats.org/presentationml/2006/main">
  <p:tag name="AS_UNIQUEID" val="63"/>
</p:tagLst>
</file>

<file path=ppt/tags/tag196.xml><?xml version="1.0" encoding="utf-8"?>
<p:tagLst xmlns:p="http://schemas.openxmlformats.org/presentationml/2006/main">
  <p:tag name="KSO_WM_SLIDE_MODEL_TYPE" val="cover"/>
</p:tagLst>
</file>

<file path=ppt/tags/tag197.xml><?xml version="1.0" encoding="utf-8"?>
<p:tagLst xmlns:p="http://schemas.openxmlformats.org/presentationml/2006/main">
  <p:tag name="AS_UNIQUEID" val="64"/>
</p:tagLst>
</file>

<file path=ppt/tags/tag198.xml><?xml version="1.0" encoding="utf-8"?>
<p:tagLst xmlns:p="http://schemas.openxmlformats.org/presentationml/2006/main">
  <p:tag name="AS_UNIQUEID" val="65"/>
</p:tagLst>
</file>

<file path=ppt/tags/tag199.xml><?xml version="1.0" encoding="utf-8"?>
<p:tagLst xmlns:p="http://schemas.openxmlformats.org/presentationml/2006/main">
  <p:tag name="AS_UNIQUEID" val="66"/>
</p:tagLst>
</file>

<file path=ppt/tags/tag2.xml><?xml version="1.0" encoding="utf-8"?>
<p:tagLst xmlns:p="http://schemas.openxmlformats.org/presentationml/2006/main">
  <p:tag name="AS_UNIQUEID" val="98"/>
</p:tagLst>
</file>

<file path=ppt/tags/tag20.xml><?xml version="1.0" encoding="utf-8"?>
<p:tagLst xmlns:p="http://schemas.openxmlformats.org/presentationml/2006/main">
  <p:tag name="AS_UNIQUEID" val="149"/>
</p:tagLst>
</file>

<file path=ppt/tags/tag200.xml><?xml version="1.0" encoding="utf-8"?>
<p:tagLst xmlns:p="http://schemas.openxmlformats.org/presentationml/2006/main">
  <p:tag name="AS_UNIQUEID" val="67"/>
</p:tagLst>
</file>

<file path=ppt/tags/tag201.xml><?xml version="1.0" encoding="utf-8"?>
<p:tagLst xmlns:p="http://schemas.openxmlformats.org/presentationml/2006/main">
  <p:tag name="AS_UNIQUEID" val="68"/>
</p:tagLst>
</file>

<file path=ppt/tags/tag202.xml><?xml version="1.0" encoding="utf-8"?>
<p:tagLst xmlns:p="http://schemas.openxmlformats.org/presentationml/2006/main">
  <p:tag name="AS_UNIQUEID" val="69"/>
</p:tagLst>
</file>

<file path=ppt/tags/tag203.xml><?xml version="1.0" encoding="utf-8"?>
<p:tagLst xmlns:p="http://schemas.openxmlformats.org/presentationml/2006/main">
  <p:tag name="AS_UNIQUEID" val="70"/>
</p:tagLst>
</file>

<file path=ppt/tags/tag204.xml><?xml version="1.0" encoding="utf-8"?>
<p:tagLst xmlns:p="http://schemas.openxmlformats.org/presentationml/2006/main">
  <p:tag name="AS_UNIQUEID" val="71"/>
</p:tagLst>
</file>

<file path=ppt/tags/tag205.xml><?xml version="1.0" encoding="utf-8"?>
<p:tagLst xmlns:p="http://schemas.openxmlformats.org/presentationml/2006/main">
  <p:tag name="AS_UNIQUEID" val="72"/>
</p:tagLst>
</file>

<file path=ppt/tags/tag206.xml><?xml version="1.0" encoding="utf-8"?>
<p:tagLst xmlns:p="http://schemas.openxmlformats.org/presentationml/2006/main">
  <p:tag name="AS_UNIQUEID" val="73"/>
</p:tagLst>
</file>

<file path=ppt/tags/tag207.xml><?xml version="1.0" encoding="utf-8"?>
<p:tagLst xmlns:p="http://schemas.openxmlformats.org/presentationml/2006/main">
  <p:tag name="AS_UNIQUEID" val="74"/>
</p:tagLst>
</file>

<file path=ppt/tags/tag21.xml><?xml version="1.0" encoding="utf-8"?>
<p:tagLst xmlns:p="http://schemas.openxmlformats.org/presentationml/2006/main">
  <p:tag name="AS_UNIQUEID" val="78"/>
</p:tagLst>
</file>

<file path=ppt/tags/tag22.xml><?xml version="1.0" encoding="utf-8"?>
<p:tagLst xmlns:p="http://schemas.openxmlformats.org/presentationml/2006/main">
  <p:tag name="AS_UNIQUEID" val="79"/>
</p:tagLst>
</file>

<file path=ppt/tags/tag23.xml><?xml version="1.0" encoding="utf-8"?>
<p:tagLst xmlns:p="http://schemas.openxmlformats.org/presentationml/2006/main">
  <p:tag name="AS_UNIQUEID" val="80"/>
</p:tagLst>
</file>

<file path=ppt/tags/tag24.xml><?xml version="1.0" encoding="utf-8"?>
<p:tagLst xmlns:p="http://schemas.openxmlformats.org/presentationml/2006/main">
  <p:tag name="AS_UNIQUEID" val="81"/>
</p:tagLst>
</file>

<file path=ppt/tags/tag25.xml><?xml version="1.0" encoding="utf-8"?>
<p:tagLst xmlns:p="http://schemas.openxmlformats.org/presentationml/2006/main">
  <p:tag name="AS_UNIQUEID" val="153"/>
</p:tagLst>
</file>

<file path=ppt/tags/tag26.xml><?xml version="1.0" encoding="utf-8"?>
<p:tagLst xmlns:p="http://schemas.openxmlformats.org/presentationml/2006/main">
  <p:tag name="AS_UNIQUEID" val="154"/>
</p:tagLst>
</file>

<file path=ppt/tags/tag27.xml><?xml version="1.0" encoding="utf-8"?>
<p:tagLst xmlns:p="http://schemas.openxmlformats.org/presentationml/2006/main">
  <p:tag name="AS_UNIQUEID" val="155"/>
</p:tagLst>
</file>

<file path=ppt/tags/tag28.xml><?xml version="1.0" encoding="utf-8"?>
<p:tagLst xmlns:p="http://schemas.openxmlformats.org/presentationml/2006/main">
  <p:tag name="AS_UNIQUEID" val="159"/>
</p:tagLst>
</file>

<file path=ppt/tags/tag29.xml><?xml version="1.0" encoding="utf-8"?>
<p:tagLst xmlns:p="http://schemas.openxmlformats.org/presentationml/2006/main">
  <p:tag name="AS_UNIQUEID" val="160"/>
</p:tagLst>
</file>

<file path=ppt/tags/tag3.xml><?xml version="1.0" encoding="utf-8"?>
<p:tagLst xmlns:p="http://schemas.openxmlformats.org/presentationml/2006/main">
  <p:tag name="AS_UNIQUEID" val="102"/>
</p:tagLst>
</file>

<file path=ppt/tags/tag30.xml><?xml version="1.0" encoding="utf-8"?>
<p:tagLst xmlns:p="http://schemas.openxmlformats.org/presentationml/2006/main">
  <p:tag name="AS_UNIQUEID" val="161"/>
</p:tagLst>
</file>

<file path=ppt/tags/tag31.xml><?xml version="1.0" encoding="utf-8"?>
<p:tagLst xmlns:p="http://schemas.openxmlformats.org/presentationml/2006/main">
  <p:tag name="AS_UNIQUEID" val="165"/>
</p:tagLst>
</file>

<file path=ppt/tags/tag32.xml><?xml version="1.0" encoding="utf-8"?>
<p:tagLst xmlns:p="http://schemas.openxmlformats.org/presentationml/2006/main">
  <p:tag name="AS_UNIQUEID" val="166"/>
</p:tagLst>
</file>

<file path=ppt/tags/tag33.xml><?xml version="1.0" encoding="utf-8"?>
<p:tagLst xmlns:p="http://schemas.openxmlformats.org/presentationml/2006/main">
  <p:tag name="AS_UNIQUEID" val="167"/>
</p:tagLst>
</file>

<file path=ppt/tags/tag34.xml><?xml version="1.0" encoding="utf-8"?>
<p:tagLst xmlns:p="http://schemas.openxmlformats.org/presentationml/2006/main">
  <p:tag name="AS_UNIQUEID" val="171"/>
</p:tagLst>
</file>

<file path=ppt/tags/tag35.xml><?xml version="1.0" encoding="utf-8"?>
<p:tagLst xmlns:p="http://schemas.openxmlformats.org/presentationml/2006/main">
  <p:tag name="AS_UNIQUEID" val="172"/>
</p:tagLst>
</file>

<file path=ppt/tags/tag36.xml><?xml version="1.0" encoding="utf-8"?>
<p:tagLst xmlns:p="http://schemas.openxmlformats.org/presentationml/2006/main">
  <p:tag name="AS_UNIQUEID" val="173"/>
</p:tagLst>
</file>

<file path=ppt/tags/tag37.xml><?xml version="1.0" encoding="utf-8"?>
<p:tagLst xmlns:p="http://schemas.openxmlformats.org/presentationml/2006/main">
  <p:tag name="AS_UNIQUEID" val="178"/>
</p:tagLst>
</file>

<file path=ppt/tags/tag38.xml><?xml version="1.0" encoding="utf-8"?>
<p:tagLst xmlns:p="http://schemas.openxmlformats.org/presentationml/2006/main">
  <p:tag name="AS_UNIQUEID" val="179"/>
</p:tagLst>
</file>

<file path=ppt/tags/tag39.xml><?xml version="1.0" encoding="utf-8"?>
<p:tagLst xmlns:p="http://schemas.openxmlformats.org/presentationml/2006/main">
  <p:tag name="AS_UNIQUEID" val="180"/>
</p:tagLst>
</file>

<file path=ppt/tags/tag4.xml><?xml version="1.0" encoding="utf-8"?>
<p:tagLst xmlns:p="http://schemas.openxmlformats.org/presentationml/2006/main">
  <p:tag name="AS_UNIQUEID" val="103"/>
</p:tagLst>
</file>

<file path=ppt/tags/tag40.xml><?xml version="1.0" encoding="utf-8"?>
<p:tagLst xmlns:p="http://schemas.openxmlformats.org/presentationml/2006/main">
  <p:tag name="AS_UNIQUEID" val="187"/>
</p:tagLst>
</file>

<file path=ppt/tags/tag41.xml><?xml version="1.0" encoding="utf-8"?>
<p:tagLst xmlns:p="http://schemas.openxmlformats.org/presentationml/2006/main">
  <p:tag name="AS_UNIQUEID" val="188"/>
</p:tagLst>
</file>

<file path=ppt/tags/tag42.xml><?xml version="1.0" encoding="utf-8"?>
<p:tagLst xmlns:p="http://schemas.openxmlformats.org/presentationml/2006/main">
  <p:tag name="AS_UNIQUEID" val="189"/>
</p:tagLst>
</file>

<file path=ppt/tags/tag43.xml><?xml version="1.0" encoding="utf-8"?>
<p:tagLst xmlns:p="http://schemas.openxmlformats.org/presentationml/2006/main">
  <p:tag name="AS_UNIQUEID" val="193"/>
</p:tagLst>
</file>

<file path=ppt/tags/tag44.xml><?xml version="1.0" encoding="utf-8"?>
<p:tagLst xmlns:p="http://schemas.openxmlformats.org/presentationml/2006/main">
  <p:tag name="AS_UNIQUEID" val="194"/>
</p:tagLst>
</file>

<file path=ppt/tags/tag45.xml><?xml version="1.0" encoding="utf-8"?>
<p:tagLst xmlns:p="http://schemas.openxmlformats.org/presentationml/2006/main">
  <p:tag name="AS_UNIQUEID" val="195"/>
</p:tagLst>
</file>

<file path=ppt/tags/tag46.xml><?xml version="1.0" encoding="utf-8"?>
<p:tagLst xmlns:p="http://schemas.openxmlformats.org/presentationml/2006/main">
  <p:tag name="AS_UNIQUEID" val="200"/>
</p:tagLst>
</file>

<file path=ppt/tags/tag47.xml><?xml version="1.0" encoding="utf-8"?>
<p:tagLst xmlns:p="http://schemas.openxmlformats.org/presentationml/2006/main">
  <p:tag name="AS_UNIQUEID" val="201"/>
</p:tagLst>
</file>

<file path=ppt/tags/tag48.xml><?xml version="1.0" encoding="utf-8"?>
<p:tagLst xmlns:p="http://schemas.openxmlformats.org/presentationml/2006/main">
  <p:tag name="AS_UNIQUEID" val="202"/>
</p:tagLst>
</file>

<file path=ppt/tags/tag49.xml><?xml version="1.0" encoding="utf-8"?>
<p:tagLst xmlns:p="http://schemas.openxmlformats.org/presentationml/2006/main">
  <p:tag name="AS_UNIQUEID" val="207"/>
</p:tagLst>
</file>

<file path=ppt/tags/tag5.xml><?xml version="1.0" encoding="utf-8"?>
<p:tagLst xmlns:p="http://schemas.openxmlformats.org/presentationml/2006/main">
  <p:tag name="AS_UNIQUEID" val="107"/>
</p:tagLst>
</file>

<file path=ppt/tags/tag50.xml><?xml version="1.0" encoding="utf-8"?>
<p:tagLst xmlns:p="http://schemas.openxmlformats.org/presentationml/2006/main">
  <p:tag name="AS_UNIQUEID" val="208"/>
</p:tagLst>
</file>

<file path=ppt/tags/tag51.xml><?xml version="1.0" encoding="utf-8"?>
<p:tagLst xmlns:p="http://schemas.openxmlformats.org/presentationml/2006/main">
  <p:tag name="AS_UNIQUEID" val="209"/>
</p:tagLst>
</file>

<file path=ppt/tags/tag52.xml><?xml version="1.0" encoding="utf-8"?>
<p:tagLst xmlns:p="http://schemas.openxmlformats.org/presentationml/2006/main">
  <p:tag name="AS_UNIQUEID" val="213"/>
</p:tagLst>
</file>

<file path=ppt/tags/tag53.xml><?xml version="1.0" encoding="utf-8"?>
<p:tagLst xmlns:p="http://schemas.openxmlformats.org/presentationml/2006/main">
  <p:tag name="AS_UNIQUEID" val="214"/>
</p:tagLst>
</file>

<file path=ppt/tags/tag54.xml><?xml version="1.0" encoding="utf-8"?>
<p:tagLst xmlns:p="http://schemas.openxmlformats.org/presentationml/2006/main">
  <p:tag name="AS_UNIQUEID" val="215"/>
</p:tagLst>
</file>

<file path=ppt/tags/tag55.xml><?xml version="1.0" encoding="utf-8"?>
<p:tagLst xmlns:p="http://schemas.openxmlformats.org/presentationml/2006/main">
  <p:tag name="AS_UNIQUEID" val="82"/>
</p:tagLst>
</file>

<file path=ppt/tags/tag56.xml><?xml version="1.0" encoding="utf-8"?>
<p:tagLst xmlns:p="http://schemas.openxmlformats.org/presentationml/2006/main">
  <p:tag name="AS_UNIQUEID" val="83"/>
</p:tagLst>
</file>

<file path=ppt/tags/tag57.xml><?xml version="1.0" encoding="utf-8"?>
<p:tagLst xmlns:p="http://schemas.openxmlformats.org/presentationml/2006/main">
  <p:tag name="AS_UNIQUEID" val="84"/>
</p:tagLst>
</file>

<file path=ppt/tags/tag58.xml><?xml version="1.0" encoding="utf-8"?>
<p:tagLst xmlns:p="http://schemas.openxmlformats.org/presentationml/2006/main">
  <p:tag name="AS_UNIQUEID" val="85"/>
</p:tagLst>
</file>

<file path=ppt/tags/tag59.xml><?xml version="1.0" encoding="utf-8"?>
<p:tagLst xmlns:p="http://schemas.openxmlformats.org/presentationml/2006/main">
  <p:tag name="AS_UNIQUEID" val="86"/>
</p:tagLst>
</file>

<file path=ppt/tags/tag6.xml><?xml version="1.0" encoding="utf-8"?>
<p:tagLst xmlns:p="http://schemas.openxmlformats.org/presentationml/2006/main">
  <p:tag name="AS_UNIQUEID" val="108"/>
</p:tagLst>
</file>

<file path=ppt/tags/tag60.xml><?xml version="1.0" encoding="utf-8"?>
<p:tagLst xmlns:p="http://schemas.openxmlformats.org/presentationml/2006/main">
  <p:tag name="AS_UNIQUEID" val="219"/>
</p:tagLst>
</file>

<file path=ppt/tags/tag61.xml><?xml version="1.0" encoding="utf-8"?>
<p:tagLst xmlns:p="http://schemas.openxmlformats.org/presentationml/2006/main">
  <p:tag name="AS_UNIQUEID" val="220"/>
</p:tagLst>
</file>

<file path=ppt/tags/tag62.xml><?xml version="1.0" encoding="utf-8"?>
<p:tagLst xmlns:p="http://schemas.openxmlformats.org/presentationml/2006/main">
  <p:tag name="AS_UNIQUEID" val="221"/>
</p:tagLst>
</file>

<file path=ppt/tags/tag63.xml><?xml version="1.0" encoding="utf-8"?>
<p:tagLst xmlns:p="http://schemas.openxmlformats.org/presentationml/2006/main">
  <p:tag name="AS_UNIQUEID" val="225"/>
</p:tagLst>
</file>

<file path=ppt/tags/tag64.xml><?xml version="1.0" encoding="utf-8"?>
<p:tagLst xmlns:p="http://schemas.openxmlformats.org/presentationml/2006/main">
  <p:tag name="AS_UNIQUEID" val="226"/>
</p:tagLst>
</file>

<file path=ppt/tags/tag65.xml><?xml version="1.0" encoding="utf-8"?>
<p:tagLst xmlns:p="http://schemas.openxmlformats.org/presentationml/2006/main">
  <p:tag name="AS_UNIQUEID" val="227"/>
</p:tagLst>
</file>

<file path=ppt/tags/tag66.xml><?xml version="1.0" encoding="utf-8"?>
<p:tagLst xmlns:p="http://schemas.openxmlformats.org/presentationml/2006/main">
  <p:tag name="AS_UNIQUEID" val="231"/>
</p:tagLst>
</file>

<file path=ppt/tags/tag67.xml><?xml version="1.0" encoding="utf-8"?>
<p:tagLst xmlns:p="http://schemas.openxmlformats.org/presentationml/2006/main">
  <p:tag name="AS_UNIQUEID" val="232"/>
</p:tagLst>
</file>

<file path=ppt/tags/tag68.xml><?xml version="1.0" encoding="utf-8"?>
<p:tagLst xmlns:p="http://schemas.openxmlformats.org/presentationml/2006/main">
  <p:tag name="AS_UNIQUEID" val="233"/>
</p:tagLst>
</file>

<file path=ppt/tags/tag69.xml><?xml version="1.0" encoding="utf-8"?>
<p:tagLst xmlns:p="http://schemas.openxmlformats.org/presentationml/2006/main">
  <p:tag name="AS_UNIQUEID" val="237"/>
</p:tagLst>
</file>

<file path=ppt/tags/tag7.xml><?xml version="1.0" encoding="utf-8"?>
<p:tagLst xmlns:p="http://schemas.openxmlformats.org/presentationml/2006/main">
  <p:tag name="AS_UNIQUEID" val="112"/>
</p:tagLst>
</file>

<file path=ppt/tags/tag70.xml><?xml version="1.0" encoding="utf-8"?>
<p:tagLst xmlns:p="http://schemas.openxmlformats.org/presentationml/2006/main">
  <p:tag name="AS_UNIQUEID" val="238"/>
</p:tagLst>
</file>

<file path=ppt/tags/tag71.xml><?xml version="1.0" encoding="utf-8"?>
<p:tagLst xmlns:p="http://schemas.openxmlformats.org/presentationml/2006/main">
  <p:tag name="AS_UNIQUEID" val="239"/>
</p:tagLst>
</file>

<file path=ppt/tags/tag72.xml><?xml version="1.0" encoding="utf-8"?>
<p:tagLst xmlns:p="http://schemas.openxmlformats.org/presentationml/2006/main">
  <p:tag name="AS_UNIQUEID" val="244"/>
</p:tagLst>
</file>

<file path=ppt/tags/tag73.xml><?xml version="1.0" encoding="utf-8"?>
<p:tagLst xmlns:p="http://schemas.openxmlformats.org/presentationml/2006/main">
  <p:tag name="AS_UNIQUEID" val="245"/>
</p:tagLst>
</file>

<file path=ppt/tags/tag74.xml><?xml version="1.0" encoding="utf-8"?>
<p:tagLst xmlns:p="http://schemas.openxmlformats.org/presentationml/2006/main">
  <p:tag name="AS_UNIQUEID" val="246"/>
</p:tagLst>
</file>

<file path=ppt/tags/tag75.xml><?xml version="1.0" encoding="utf-8"?>
<p:tagLst xmlns:p="http://schemas.openxmlformats.org/presentationml/2006/main">
  <p:tag name="AS_UNIQUEID" val="253"/>
</p:tagLst>
</file>

<file path=ppt/tags/tag76.xml><?xml version="1.0" encoding="utf-8"?>
<p:tagLst xmlns:p="http://schemas.openxmlformats.org/presentationml/2006/main">
  <p:tag name="AS_UNIQUEID" val="254"/>
</p:tagLst>
</file>

<file path=ppt/tags/tag77.xml><?xml version="1.0" encoding="utf-8"?>
<p:tagLst xmlns:p="http://schemas.openxmlformats.org/presentationml/2006/main">
  <p:tag name="AS_UNIQUEID" val="255"/>
</p:tagLst>
</file>

<file path=ppt/tags/tag78.xml><?xml version="1.0" encoding="utf-8"?>
<p:tagLst xmlns:p="http://schemas.openxmlformats.org/presentationml/2006/main">
  <p:tag name="AS_UNIQUEID" val="259"/>
</p:tagLst>
</file>

<file path=ppt/tags/tag79.xml><?xml version="1.0" encoding="utf-8"?>
<p:tagLst xmlns:p="http://schemas.openxmlformats.org/presentationml/2006/main">
  <p:tag name="AS_UNIQUEID" val="260"/>
</p:tagLst>
</file>

<file path=ppt/tags/tag8.xml><?xml version="1.0" encoding="utf-8"?>
<p:tagLst xmlns:p="http://schemas.openxmlformats.org/presentationml/2006/main">
  <p:tag name="AS_UNIQUEID" val="113"/>
</p:tagLst>
</file>

<file path=ppt/tags/tag80.xml><?xml version="1.0" encoding="utf-8"?>
<p:tagLst xmlns:p="http://schemas.openxmlformats.org/presentationml/2006/main">
  <p:tag name="AS_UNIQUEID" val="261"/>
</p:tagLst>
</file>

<file path=ppt/tags/tag81.xml><?xml version="1.0" encoding="utf-8"?>
<p:tagLst xmlns:p="http://schemas.openxmlformats.org/presentationml/2006/main">
  <p:tag name="AS_UNIQUEID" val="266"/>
</p:tagLst>
</file>

<file path=ppt/tags/tag82.xml><?xml version="1.0" encoding="utf-8"?>
<p:tagLst xmlns:p="http://schemas.openxmlformats.org/presentationml/2006/main">
  <p:tag name="AS_UNIQUEID" val="267"/>
</p:tagLst>
</file>

<file path=ppt/tags/tag83.xml><?xml version="1.0" encoding="utf-8"?>
<p:tagLst xmlns:p="http://schemas.openxmlformats.org/presentationml/2006/main">
  <p:tag name="AS_UNIQUEID" val="268"/>
</p:tagLst>
</file>

<file path=ppt/tags/tag84.xml><?xml version="1.0" encoding="utf-8"?>
<p:tagLst xmlns:p="http://schemas.openxmlformats.org/presentationml/2006/main">
  <p:tag name="AS_UNIQUEID" val="273"/>
</p:tagLst>
</file>

<file path=ppt/tags/tag85.xml><?xml version="1.0" encoding="utf-8"?>
<p:tagLst xmlns:p="http://schemas.openxmlformats.org/presentationml/2006/main">
  <p:tag name="AS_UNIQUEID" val="274"/>
</p:tagLst>
</file>

<file path=ppt/tags/tag86.xml><?xml version="1.0" encoding="utf-8"?>
<p:tagLst xmlns:p="http://schemas.openxmlformats.org/presentationml/2006/main">
  <p:tag name="AS_UNIQUEID" val="275"/>
</p:tagLst>
</file>

<file path=ppt/tags/tag87.xml><?xml version="1.0" encoding="utf-8"?>
<p:tagLst xmlns:p="http://schemas.openxmlformats.org/presentationml/2006/main">
  <p:tag name="AS_UNIQUEID" val="279"/>
</p:tagLst>
</file>

<file path=ppt/tags/tag88.xml><?xml version="1.0" encoding="utf-8"?>
<p:tagLst xmlns:p="http://schemas.openxmlformats.org/presentationml/2006/main">
  <p:tag name="AS_UNIQUEID" val="280"/>
</p:tagLst>
</file>

<file path=ppt/tags/tag89.xml><?xml version="1.0" encoding="utf-8"?>
<p:tagLst xmlns:p="http://schemas.openxmlformats.org/presentationml/2006/main">
  <p:tag name="AS_UNIQUEID" val="281"/>
</p:tagLst>
</file>

<file path=ppt/tags/tag9.xml><?xml version="1.0" encoding="utf-8"?>
<p:tagLst xmlns:p="http://schemas.openxmlformats.org/presentationml/2006/main">
  <p:tag name="AS_UNIQUEID" val="118"/>
</p:tagLst>
</file>

<file path=ppt/tags/tag90.xml><?xml version="1.0" encoding="utf-8"?>
<p:tagLst xmlns:p="http://schemas.openxmlformats.org/presentationml/2006/main">
  <p:tag name="AS_UNIQUEID" val="87"/>
</p:tagLst>
</file>

<file path=ppt/tags/tag91.xml><?xml version="1.0" encoding="utf-8"?>
<p:tagLst xmlns:p="http://schemas.openxmlformats.org/presentationml/2006/main">
  <p:tag name="AS_UNIQUEID" val="88"/>
</p:tagLst>
</file>

<file path=ppt/tags/tag92.xml><?xml version="1.0" encoding="utf-8"?>
<p:tagLst xmlns:p="http://schemas.openxmlformats.org/presentationml/2006/main">
  <p:tag name="AS_UNIQUEID" val="89"/>
</p:tagLst>
</file>

<file path=ppt/tags/tag93.xml><?xml version="1.0" encoding="utf-8"?>
<p:tagLst xmlns:p="http://schemas.openxmlformats.org/presentationml/2006/main">
  <p:tag name="AS_UNIQUEID" val="90"/>
</p:tagLst>
</file>

<file path=ppt/tags/tag94.xml><?xml version="1.0" encoding="utf-8"?>
<p:tagLst xmlns:p="http://schemas.openxmlformats.org/presentationml/2006/main">
  <p:tag name="AS_UNIQUEID" val="91"/>
</p:tagLst>
</file>

<file path=ppt/tags/tag95.xml><?xml version="1.0" encoding="utf-8"?>
<p:tagLst xmlns:p="http://schemas.openxmlformats.org/presentationml/2006/main">
  <p:tag name="AS_UNIQUEID" val="285"/>
</p:tagLst>
</file>

<file path=ppt/tags/tag96.xml><?xml version="1.0" encoding="utf-8"?>
<p:tagLst xmlns:p="http://schemas.openxmlformats.org/presentationml/2006/main">
  <p:tag name="AS_UNIQUEID" val="286"/>
</p:tagLst>
</file>

<file path=ppt/tags/tag97.xml><?xml version="1.0" encoding="utf-8"?>
<p:tagLst xmlns:p="http://schemas.openxmlformats.org/presentationml/2006/main">
  <p:tag name="AS_UNIQUEID" val="287"/>
</p:tagLst>
</file>

<file path=ppt/tags/tag98.xml><?xml version="1.0" encoding="utf-8"?>
<p:tagLst xmlns:p="http://schemas.openxmlformats.org/presentationml/2006/main">
  <p:tag name="AS_UNIQUEID" val="291"/>
</p:tagLst>
</file>

<file path=ppt/tags/tag99.xml><?xml version="1.0" encoding="utf-8"?>
<p:tagLst xmlns:p="http://schemas.openxmlformats.org/presentationml/2006/main">
  <p:tag name="AS_UNIQUEID" val="292"/>
</p:tagLst>
</file>

<file path=ppt/theme/theme1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Arial"/>
      </a:majorFont>
      <a:minorFont>
        <a:latin typeface="Arial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1354</Words>
  <Application>WPS 演示</Application>
  <PresentationFormat/>
  <Paragraphs>79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宋体</vt:lpstr>
      <vt:lpstr>Wingdings</vt:lpstr>
      <vt:lpstr>Times New Roman</vt:lpstr>
      <vt:lpstr>等线 Light</vt:lpstr>
      <vt:lpstr>等线</vt:lpstr>
      <vt:lpstr>Matura MT Script Capitals</vt:lpstr>
      <vt:lpstr>Segoe Print</vt:lpstr>
      <vt:lpstr>Arial Narrow</vt:lpstr>
      <vt:lpstr>Tempus Sans ITC</vt:lpstr>
      <vt:lpstr>Comic Sans MS</vt:lpstr>
      <vt:lpstr>Calibri Light</vt:lpstr>
      <vt:lpstr>Calibri</vt:lpstr>
      <vt:lpstr>Arial</vt:lpstr>
      <vt:lpstr>Wingdings</vt:lpstr>
      <vt:lpstr>微软雅黑</vt:lpstr>
      <vt:lpstr>Arial Unicode MS</vt:lpstr>
      <vt:lpstr>2_默认设计模板</vt:lpstr>
      <vt:lpstr>Office 主题​​</vt:lpstr>
      <vt:lpstr>3_默认设计模板</vt:lpstr>
      <vt:lpstr>4_默认设计模板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yangliu</cp:lastModifiedBy>
  <cp:revision>34</cp:revision>
  <dcterms:created xsi:type="dcterms:W3CDTF">2019-10-23T02:42:47Z</dcterms:created>
  <dcterms:modified xsi:type="dcterms:W3CDTF">2022-02-25T07:39:22Z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579F6B8E06704CA8A84D4A93C4455DDA</vt:lpwstr>
  </property>
</Properties>
</file>